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2.xml" ContentType="application/inkml+xml"/>
  <Override PartName="/ppt/notesSlides/notesSlide8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9.xml" ContentType="application/vnd.openxmlformats-officedocument.presentationml.notesSlide+xml"/>
  <Override PartName="/ppt/ink/ink6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ink/ink7.xml" ContentType="application/inkml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ink/ink8.xml" ContentType="application/inkml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2.xml" ContentType="application/vnd.openxmlformats-officedocument.presentationml.notesSlide+xml"/>
  <Override PartName="/ppt/ink/ink9.xml" ContentType="application/inkml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3.xml" ContentType="application/vnd.openxmlformats-officedocument.presentationml.notesSlide+xml"/>
  <Override PartName="/ppt/ink/ink10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1.xml" ContentType="application/inkml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6.xml" ContentType="application/vnd.openxmlformats-officedocument.presentationml.notesSlide+xml"/>
  <Override PartName="/ppt/ink/ink12.xml" ContentType="application/inkml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17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8.xml" ContentType="application/vnd.openxmlformats-officedocument.presentationml.notesSlide+xml"/>
  <Override PartName="/ppt/ink/ink13.xml" ContentType="application/inkml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19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20.xml" ContentType="application/vnd.openxmlformats-officedocument.presentationml.notesSlide+xml"/>
  <Override PartName="/ppt/ink/ink14.xml" ContentType="application/inkml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21.xml" ContentType="application/vnd.openxmlformats-officedocument.presentationml.notesSlide+xml"/>
  <Override PartName="/ppt/ink/ink15.xml" ContentType="application/inkml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22.xml" ContentType="application/vnd.openxmlformats-officedocument.presentationml.notesSlid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23.xml" ContentType="application/vnd.openxmlformats-officedocument.presentationml.notesSlide+xml"/>
  <Override PartName="/ppt/ink/ink16.xml" ContentType="application/inkml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notesSlides/notesSlide24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25.xml" ContentType="application/vnd.openxmlformats-officedocument.presentationml.notesSlide+xml"/>
  <Override PartName="/ppt/ink/ink21.xml" ContentType="application/inkml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notesSlides/notesSlide26.xml" ContentType="application/vnd.openxmlformats-officedocument.presentationml.notesSlide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notesSlides/notesSlide27.xml" ContentType="application/vnd.openxmlformats-officedocument.presentationml.notesSlid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notesSlides/notesSlide28.xml" ContentType="application/vnd.openxmlformats-officedocument.presentationml.notesSlide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notesSlides/notesSlide29.xml" ContentType="application/vnd.openxmlformats-officedocument.presentationml.notesSlide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notesSlides/notesSlide30.xml" ContentType="application/vnd.openxmlformats-officedocument.presentationml.notesSlide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notesSlides/notesSlide31.xml" ContentType="application/vnd.openxmlformats-officedocument.presentationml.notesSlide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notesSlides/notesSlide32.xml" ContentType="application/vnd.openxmlformats-officedocument.presentationml.notesSlide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7"/>
  </p:notesMasterIdLst>
  <p:sldIdLst>
    <p:sldId id="256" r:id="rId2"/>
    <p:sldId id="447" r:id="rId3"/>
    <p:sldId id="267" r:id="rId4"/>
    <p:sldId id="292" r:id="rId5"/>
    <p:sldId id="293" r:id="rId6"/>
    <p:sldId id="294" r:id="rId7"/>
    <p:sldId id="295" r:id="rId8"/>
    <p:sldId id="296" r:id="rId9"/>
    <p:sldId id="319" r:id="rId10"/>
    <p:sldId id="320" r:id="rId11"/>
    <p:sldId id="325" r:id="rId12"/>
    <p:sldId id="323" r:id="rId13"/>
    <p:sldId id="326" r:id="rId14"/>
    <p:sldId id="327" r:id="rId15"/>
    <p:sldId id="328" r:id="rId16"/>
    <p:sldId id="288" r:id="rId17"/>
    <p:sldId id="289" r:id="rId18"/>
    <p:sldId id="329" r:id="rId19"/>
    <p:sldId id="459" r:id="rId20"/>
    <p:sldId id="330" r:id="rId21"/>
    <p:sldId id="361" r:id="rId22"/>
    <p:sldId id="362" r:id="rId23"/>
    <p:sldId id="364" r:id="rId24"/>
    <p:sldId id="311" r:id="rId25"/>
    <p:sldId id="365" r:id="rId26"/>
    <p:sldId id="346" r:id="rId27"/>
    <p:sldId id="350" r:id="rId28"/>
    <p:sldId id="351" r:id="rId29"/>
    <p:sldId id="366" r:id="rId30"/>
    <p:sldId id="367" r:id="rId31"/>
    <p:sldId id="352" r:id="rId32"/>
    <p:sldId id="401" r:id="rId33"/>
    <p:sldId id="405" r:id="rId34"/>
    <p:sldId id="263" r:id="rId35"/>
    <p:sldId id="402" r:id="rId36"/>
    <p:sldId id="403" r:id="rId37"/>
    <p:sldId id="404" r:id="rId38"/>
    <p:sldId id="406" r:id="rId39"/>
    <p:sldId id="407" r:id="rId40"/>
    <p:sldId id="408" r:id="rId41"/>
    <p:sldId id="260" r:id="rId42"/>
    <p:sldId id="259" r:id="rId43"/>
    <p:sldId id="381" r:id="rId44"/>
    <p:sldId id="264" r:id="rId45"/>
    <p:sldId id="265" r:id="rId46"/>
    <p:sldId id="269" r:id="rId47"/>
    <p:sldId id="270" r:id="rId48"/>
    <p:sldId id="271" r:id="rId49"/>
    <p:sldId id="274" r:id="rId50"/>
    <p:sldId id="275" r:id="rId51"/>
    <p:sldId id="276" r:id="rId52"/>
    <p:sldId id="280" r:id="rId53"/>
    <p:sldId id="281" r:id="rId54"/>
    <p:sldId id="282" r:id="rId55"/>
    <p:sldId id="410" r:id="rId56"/>
    <p:sldId id="411" r:id="rId57"/>
    <p:sldId id="412" r:id="rId58"/>
    <p:sldId id="413" r:id="rId59"/>
    <p:sldId id="414" r:id="rId60"/>
    <p:sldId id="415" r:id="rId61"/>
    <p:sldId id="418" r:id="rId62"/>
    <p:sldId id="417" r:id="rId63"/>
    <p:sldId id="419" r:id="rId64"/>
    <p:sldId id="420" r:id="rId65"/>
    <p:sldId id="421" r:id="rId66"/>
    <p:sldId id="423" r:id="rId67"/>
    <p:sldId id="442" r:id="rId68"/>
    <p:sldId id="424" r:id="rId69"/>
    <p:sldId id="425" r:id="rId70"/>
    <p:sldId id="443" r:id="rId71"/>
    <p:sldId id="444" r:id="rId72"/>
    <p:sldId id="426" r:id="rId73"/>
    <p:sldId id="427" r:id="rId74"/>
    <p:sldId id="428" r:id="rId75"/>
    <p:sldId id="429" r:id="rId76"/>
    <p:sldId id="430" r:id="rId77"/>
    <p:sldId id="431" r:id="rId78"/>
    <p:sldId id="432" r:id="rId79"/>
    <p:sldId id="433" r:id="rId80"/>
    <p:sldId id="434" r:id="rId81"/>
    <p:sldId id="435" r:id="rId82"/>
    <p:sldId id="436" r:id="rId83"/>
    <p:sldId id="437" r:id="rId84"/>
    <p:sldId id="448" r:id="rId85"/>
    <p:sldId id="304" r:id="rId86"/>
    <p:sldId id="305" r:id="rId87"/>
    <p:sldId id="306" r:id="rId88"/>
    <p:sldId id="307" r:id="rId89"/>
    <p:sldId id="308" r:id="rId90"/>
    <p:sldId id="309" r:id="rId91"/>
    <p:sldId id="310" r:id="rId92"/>
    <p:sldId id="449" r:id="rId93"/>
    <p:sldId id="312" r:id="rId94"/>
    <p:sldId id="313" r:id="rId95"/>
    <p:sldId id="314" r:id="rId96"/>
    <p:sldId id="315" r:id="rId97"/>
    <p:sldId id="316" r:id="rId98"/>
    <p:sldId id="317" r:id="rId99"/>
    <p:sldId id="318" r:id="rId100"/>
    <p:sldId id="450" r:id="rId101"/>
    <p:sldId id="451" r:id="rId102"/>
    <p:sldId id="321" r:id="rId103"/>
    <p:sldId id="322" r:id="rId104"/>
    <p:sldId id="452" r:id="rId105"/>
    <p:sldId id="324" r:id="rId106"/>
    <p:sldId id="453" r:id="rId107"/>
    <p:sldId id="454" r:id="rId108"/>
    <p:sldId id="455" r:id="rId109"/>
    <p:sldId id="456" r:id="rId110"/>
    <p:sldId id="457" r:id="rId111"/>
    <p:sldId id="458" r:id="rId112"/>
    <p:sldId id="331" r:id="rId113"/>
    <p:sldId id="332" r:id="rId114"/>
    <p:sldId id="333" r:id="rId115"/>
    <p:sldId id="334" r:id="rId116"/>
    <p:sldId id="335" r:id="rId117"/>
    <p:sldId id="336" r:id="rId118"/>
    <p:sldId id="337" r:id="rId119"/>
    <p:sldId id="338" r:id="rId120"/>
    <p:sldId id="339" r:id="rId121"/>
    <p:sldId id="340" r:id="rId122"/>
    <p:sldId id="341" r:id="rId123"/>
    <p:sldId id="342" r:id="rId124"/>
    <p:sldId id="343" r:id="rId125"/>
    <p:sldId id="446" r:id="rId1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40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004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40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png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10:35.5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15713 13988 790 0,'2'1'74'0,"-5"-1"-42"0,1 0-9 0,1 0-6 0,0 0-3 0,0 0 12 16,0-1 10-16,0 1 21 15,0 0 4-15,-1-1-8 16,1 1-9-16,0-2-22 16,0 1-9-16,0 1-8 15,0 0-3-15,-1-1 1 16,1 1 8-16,1-1 15 15,0 1 6-15,-1 0 1 16,0 0-8-16,0 0-21 16,1 0-10-16,0 0-20 15,-1 0-14-15,0-1-61 16,-1 0-51-16,1 0 94 16</inkml:trace>
  <inkml:trace contextRef="#ctx0" brushRef="#br0" timeOffset="835.071">15646 13968 347 0,'-23'39'182'0,"14"-31"-37"16,1 3-106-16,-3 7-77 15,0 4-18-15,-3 8-28 16,0 0 5-16,2-1 25 16,3 0 18-16,2-6 39 15,0-5 13-15,3-2 13 16,-1-2 1-16,4-2-14 0,1-1-15 15,1 1-26-15,0-3-11 16,3 1-40-16,-1 2 50 16</inkml:trace>
  <inkml:trace contextRef="#ctx0" brushRef="#br0" timeOffset="1194.055">15576 13758 342 0,'23'72'85'16</inkml:trace>
  <inkml:trace contextRef="#ctx0" brushRef="#br0" timeOffset="2218.272">15867 14006 475 0,'-2'3'236'15,"1"-3"-38"-15,1 0-198 16,0 0-35-16,0 0-12 0,0 0 4 15,-1 0 30-15,0 0 20 16,-1-2 36-16,1 1 13 16,0 0 14-16,0 0-3 15,-1 0-16-15,-4 1-12 16,0 0-23-16,5 0-11 16,0 0-8-16,-2 0-1 15,2 0 2-15,-2 0 1 0,-2 1-2 16,2 0 0-16,-3 1-2 15,1 3 0-15,-6 15 1 16,-10 33 1-16,19-23 1 16,-4 0 1-16,5 3 0 15,-1-2 1-15,-3-4 1 16,4 0 1-16,0-7 5 16,-5-2 4-16,4-5 8 15,-4-4 1-15,4-6-3 16,0-1-5-16,1-3-13 15,0 1-9-15,1 0-19 16,0 0-8-16,0 0-11 16,0-1 1-16,-1-1 14 15,0 1 9-15,0 0 15 16,-2-10 7-16,1-3 4 16,-6-31 2-16,11 25-2 15,-1-2-1-15,3-9-6 0,5 0-11 16,1-6-27-16,4 1-16 15,0 6-20-15,1 4-3 16,-3 2 17-16,4 1 13 16,3-3 28-16,-1 0 13 15,3 6 22-15,-3 1 6 16,-2 8 6-16,-3 3 2 16,-2 5 0-16,0 1 2 0,-2 5 2 15,-2 0 2-15,1 5 7 16,-4 2 5-16,0 0 14 15,0 5 5-15,-4 6-3 16,-1 2-6-16,0 6-9 16,0-1-6-16,-1 7-1 15,1 2 0-15,-2 7-3 16,2-2-3-16,0-4-6 16,2 0-4-16,0-5-6 15,1 0 2-15,0-3 2 16,-2-3 1-16,1-9-4 15,-2-2-5-15,4-4-15 16,-1-4-22-16,6-1-113 16,4-4-149-16,12-14 181 15</inkml:trace>
  <inkml:trace contextRef="#ctx0" brushRef="#br0" timeOffset="3675.798">17276 13970 695 0,'-10'3'291'0,"6"-3"-187"15,3 0-109-15,-1-1-103 16,2-1-8-16,-1 1 17 16,-1 0 32-16,1 0 60 15,0 0 16-15,0 0 24 16,0 0 11-16,0-2 10 15,0-7 4-15,-2 1 3 16,1-1 0-16,-7-30-2 16,9 30-2-16,-3-2-11 15,2 2-10-15,-2-1-12 16,-2 1-5-16,-1 0-6 16,0-2-3-16,-4 3-4 0,-2-1-2 15,-1 3-1-15,-1-4-2 16,-7 1-4-16,2-3-5 15,-9 2-5-15,0-3 2 16,1 5 7-16,-2 2 4 16,5 2 6-16,1 6-1 15,5 3-8-15,0-1-5 16,3 5-3-16,-1 1 0 16,0 4 6-16,-2 4 2 0,1 4 0 15,2 6-1-15,1 6 1 16,4 3 0-16,2 3 0 15,4-1 2-15,4-6 1 16,-1-2 2-16,6-2 3 16,-6-1 2-16,-1-1 0 15,4-2 0-15,-2-1-3 16,5 2 0-16,0-6-3 16,-3 0-1-16,3-4-1 15,-4-5 0-15,5-1-3 16,3 0-1-16,-1-2-2 15,5-1 1-15,-3-5 2 16,3 2 3-16,2-6 2 16,1 0 1-16,5-2-2 15,3-3-1-15,5-3-8 16,1-3-7-16,2-2-10 0,0-2-1 16,2 2 4-16,-3 0 7 15,-8-2 11-15,-2 4 5 16,-10 1 18-16,-6 4 8 15,-1 3 9-15,-1-2-3 16,-4 0-25-16,1-5-18 16,-5-3-25-16,0-1-3 15,0-1 10-15,-1 5 10 0,2 1 18 16,-1 1 6-16,-3 0 8 16,1 2 5-16,-1 3 7 15,1 3 0-15,2 0-3 16,-1 1-4-16,2 1-9 15,-1 1-4-15,3 1-4 16,2-1-1-16,-1 0 0 16,1 0 0-16,0 0 6 15,0 0 1-15,0 0 2 16,0 0 0-16,0 0-3 16,0 0-1-16,0 0 1 15,0 0 2-15,0 0 2 16,0 0 1-16,0 0 0 15,0 0-3-15,0 0-1 16,0 0 0-16,0 0 1 16,0 0 2-16,0 0 4 15,0 0 3-15,-2 0 0 0,1 0-1 16,0 2-4-16,-1 7-2 16,-2 2 0-16,2 1 0 15,-3 30 1-15,8-24 1 16,-1 5-3-16,2 1 0 15,1 5 0-15,-1-3 0 16,2 3 0-16,2 2-2 16,-2-2-2-16,0 3-1 15,2 5-1-15,-1-1-1 16,-1 4 0-16,1-2 0 0,-6-8-2 16,0-4 0-16,-2-10-16 15,-2-4-15-15,0-4-79 16,0-4-97-16,-6-11 131 15</inkml:trace>
  <inkml:trace contextRef="#ctx0" brushRef="#br0" timeOffset="4765.254">18142 13832 338 0,'-1'-1'161'0,"0"1"-21"16,1 1-144-16,0-1-6 16,-2 0 44-16,1 0 32 15,0 0 61-15,0 0 24 16,0 0 8-16,0 0-12 15,-1 0-39-15,1 0-23 16,0 0-42-16,0 0-16 16,0 0-18-16,0 0-5 0,-5 15-4 15,0 6-1-15,-10 39 1 16,11-24 0-16,1 2 0 16,-4 4 0-16,5 4-3 15,-2-1-1-15,0-1-2 16,3-4 1-16,-2-6 0 15,2-2-1-15,2-1-6 16,-2-6-2-16,1-8 3 16,-1-6 2-16,1-9 6 15,1 0 3-15,0-2 0 16,0-1-2-16,0 1-2 16,0-1-3-16,0-1 0 15,0 1 1-15,0-8 0 16,3-15 2-16,10-41 0 15,-1 28 0-15,3-9-5 16,0-7-3-16,1 5 0 16,1 3 1-16,-3 9 7 15,1 6 4-15,-6 0 2 0,-2 0-1 16,4 0 0-16,-2 5-1 16,-3 4 1-16,2 4 0 15,-1 5 0-15,-2 3 2 16,6 2 1-16,-1 1 1 15,2 3 0-15,-2 2 1 16,3-2 0-16,2 3-1 16,0 4 2-16,0 0-1 15,3 5 2-15,-1-1 1 0,0 3 7 16,-2 3 0-16,0 10 5 16,1 4 0-16,0 10 2 15,-1 3 0-15,-4 1 3 16,-3 2 0-16,-4 4-3 15,-3-2 0-15,-3 2-6 16,-1-5-4-16,-1-7-7 16,-1 0-8-16,1-12-24 15,-1-3-22-15,4-11-63 16,-1-5-40-16,2-3-99 16,0-3-64-16,0 0 199 15</inkml:trace>
  <inkml:trace contextRef="#ctx0" brushRef="#br0" timeOffset="5589.819">18586 13949 332 0,'-34'33'214'0,"33"-30"-4"16,1 1-51-16,6-1-54 16,-6-3-15-16,0 0-24 15,0 0-8-15,0 0-22 16,5 3-12-16,8 1-10 16,3 1-3-16,29 5-5 15,-25-9-2-15,1-1-4 16,-2 0-1-16,0-1-8 15,2 0-5-15,3 1-6 0,-3 0-2 16,3 0 4 0,-3 0 2-16,-2-2 8 0,2-2 1 15,-4 0 4-15,-2-4-2 16,-3 1-2-16,-3-1-2 16,0-4-4-16,-1 1-2 15,-3-6 0-15,-2 0-3 16,-2 0-5-16,-1 0 4 15,-3 2 2-15,-3-3 1 16,-4 4-3-16,-2 1-8 0,-7 3-5 16,-4 4 2-16,-5 2 15 15,-3 5 13-15,1 4 21 16,-2 3 12-16,4 7 13 16,4 0 2-16,4 6-8 15,5 2-6-15,1 2-12 16,2 0 1-16,2 1 11 15,3-4 6-15,7-4 17 16,-1-1 5-16,6 4 2 16,-2 3-1-16,5 4-15 15,5 0-8-15,7-3-16 16,2-1-6-16,10-4-7 16,4 1-1-16,3-4-4 15,5-4-2-15,-3-2-7 16,-4-3-4-16,-4-3-19 15,-1-1-13-15,-5-2-31 0,0-2-25 16,-3-3-76 0,-4-1-75-16,0-6 157 0</inkml:trace>
  <inkml:trace contextRef="#ctx0" brushRef="#br0" timeOffset="5964.339">19256 13854 1130 0,'-2'0'375'0,"1"0"-401"16,0 0-49-16,1 0-2 16,0 0 11-16,0 1 42 15,-1 5 19-15,-3 7 9 16,0 2 5-16,-12 33 6 16,10-27-1-16,1 1-3 15,2 2-4-15,-1-2 0 16,6 0 3-16,-1 1 4 15,-1 0-1-15,0-2-8 0,-1 0-12 16,1-3-72-16,0-3-72 16,2-5 93-16</inkml:trace>
  <inkml:trace contextRef="#ctx0" brushRef="#br0" timeOffset="6205.412">19170 13610 823 0,'7'7'152'0,"6"5"-209"16</inkml:trace>
  <inkml:trace contextRef="#ctx0" brushRef="#br0" timeOffset="7012.8">19792 13958 703 0,'0'3'296'15,"0"-2"-108"-15,1 1-303 16,-1-2-58-16,0-2-21 16,0 2 11-16,0-1 109 15,0 0 77-15,0 1 123 16,0-1 41-16,0 0 28 15,-1 0-14-15,-1-1-43 16,1 1-20-16,-1-4-26 16,-4-7-16-16,3-4-35 15,-39-31-12-15,26 32-19 16,-1-2-9-16,-2 4-6 16,-2 0-4-16,-1 1-5 15,4 3 0-15,-1 3-3 0,1 2-3 16,-2 6-10-1,-1 2 3-15,2 5 8 0,1 2 10 16,5 4 18-16,3 4 3 16,7 5-1-16,3 4-4 15,8 5-7-15,1 1-3 16,8-4-1-16,3-3 0 16,-1-6 4-16,0-5 0 15,-2 0 4-15,-1-1 2 16,-1-4 1-16,2 0 1 0,-2-2-2 15,2 1-1-15,-2-4-2 16,2 4-1-16,0 1-2 16,-1 2 0-16,0 5-2 15,-3 4-3-15,-3 5-11 16,0 0-5-16,-6 13-10 16,1 2 0-16,-5 8 7 15,-1 6 6-15,-4 3 19 16,-2 0 12-16,-2-5 19 15,-5-7 4-15,-3-4-4 16,-3 0-8-16,-5 2-8 16,3 4 2-16,-11-6 8 15,-1-4 2-15,-8-5-9 16,-6-9-19-16,-11-9-77 16,-7-11-102-16,-11-26 113 15</inkml:trace>
  <inkml:trace contextRef="#ctx0" brushRef="#br0" timeOffset="8123.277">19971 13370 1141 0,'10'-1'373'15,"2"1"-377"-15,7-1-170 16,0 1-30-16,-8 3 22 15,-4 2 47-15,-5 3 151 16,-1 2 53-16,-1 3 46 16,1-1 6-16,-1 0-11 15,0-2-9-15,3 2-23 16,-3-1-9-16,1 8-22 16,-1 3-11-16,-4 7-15 15,4 4-6-15,-2 6-10 16,1 0-4-16,1 4-5 0,0 0-3 15,2-3-11-15,2 3-6 16,-1 0-12-16,2 7-1 16,-3-2 10-16,3-4 7 15,-5-5 17-15,3-7 4 16,-3-9 8-16,0-1 2 16,0-6-1-16,0-6 0 15,1-3-5-15,-1 0-2 16,0-2 1-16,0-4 0 0,-2 1 3 15,1-3 0-15,1 0-3 16,0 0-4-16,0-1-11 16,0 2-5-16,0 0-9 15,0 0 0-15,0 0 5 16,0 0 2-16,0 0 9 16,0 0 4-16,0 0 4 15,0 0 2-15,0 0 0 16,0 0 0-16,0 0 0 15,0 0 0-15,0 0 0 16,0 0 0-16,0 0 1 16,0 0 1-16,0 0 0 15,0 0-1-15,0 0-1 16,0 0 1-16,0 0 0 16,0 0 0-16,0 0-1 15,0-1-1-15,0 0 0 0,2-8-1 16,2-8 0-16,2-28 0 15,-2 28-1-15,-1 1 0 16,2 1-1-16,0-1-1 16,0-1 0-16,-1 1 0 15,0-4 3-15,3 3 0 16,0 0 1-16,2 0 0 16,0 7 1-16,-7 0 1 15,-1 6-2-15,-2 2 0 0,-1 2-5 16,2 0-5-16,0 0-7 15,0 0-1-15,0 0 4 16,0 0 4-16,0 0 9 16,0 0 1-16,10 7 1 15,0-1 0-15,32 37 1 16,-32-28-1-16,2 3 0 16,-2-1 1-16,0-1 1 15,2 0-1-15,-3 4-1 16,2 3 0-16,-4 6 0 15,-2-3 0-15,0 2-1 16,-2 0-1-16,-1-7-3 16,-2 4-3-16,0-6-18 15,1-1-28-15,-1-1-124 16,0 0-146-16,1 0 201 16</inkml:trace>
  <inkml:trace contextRef="#ctx0" brushRef="#br0" timeOffset="9186.657">20674 13255 805 0,'0'1'319'15,"0"-1"-193"-15,-2 0-107 16,2 0-14-16,0 0-5 0,0 0-2 16,0 0 0-1,0 0 1-15,0 7 12 0,0 16 5 16,-5 33 6-16,-1-20-1 15,-1 12-12-15,-1 5-4 16,6 4-4-16,-3 2-1 16,-5-3 0-16,3-1 0 15,0 0 0-15,2-2 1 16,4-6 2-16,-1-1 1 16,-1-3 0-16,-1-5-1 0,1-9-3 15,-1-3-1 1,0-6-2-16,4-2 1 0,-3-7 2 15,6-3 0-15,-1-4 3 16,-1-5 2-16,0 3 14 16,-2-2 2-16,0-1 8 15,-1 0 2-15,1 0-5 16,0 0-2-16,1 1 5 16,-1-1 4-16,1-1 1 15,0 1-2-15,1-6-12 16,4-11-8-16,14-31-10 15,-9 30-2-15,5-5-3 16,-2-2-2-16,4-3-1 16,2 4-1-16,-5 6 3 15,1 0 0-15,-5 8 3 16,0 2-1-16,-4 5-6 16,1 0-5-16,-1 4-8 0,0-1 0 15,-2 1 4-15,0 0 4 16,-4 0 7-16,0 0 1 15,0 0-2-15,2 4 0 16,7 13 1-16,27 30 2 16,-29-24 4-16,-2 2 1 15,-4-2 2-15,1 0 0 16,-1-7 1-16,2 0 2 0,-1-5 7 16,-1 0 3-16,0-3 5 15,-1 0 3-15,0-2 3 16,0 3-2-16,-2-1-5 15,-3 0-5-15,-2 1-9 16,-3-1 0-16,-5 3 0 16,-1-1 2-16,-8 2 1 15,1-2-1-15,-3-1-1 16,3 1-3-16,5-5-5 16,-5-4-4-16,8 3-7 15,1-4-3-15,0 0-20 16,4 1-25-16,-1-6-82 15,-5-3-93-15,5-9 147 16</inkml:trace>
  <inkml:trace contextRef="#ctx0" brushRef="#br0" timeOffset="10011.129">21127 13966 206 0,'1'0'154'0,"0"-1"40"15,-1 0-19-15,0 1-25 16,-1 0-15-16,0 0-42 15,-1 0-27-15,1-2-39 16,0 1-11-16,0 1-14 16,0 0-2-16,0 0-4 15,0 0-2-15,-10 4-4 16,3-1 0-16,0 2 2 0,-28 31 3 16,32-23 5-16,1 1-1 15,3 1-1-15,0-2 0 16,2 1-1-16,2 0 0 15,0-2 0-15,1 1 0 16,3 0 0-16,-2-4-1 16,2 1-1-16,-1-1-2 15,1-1-5-15,-1-1-4 0,2-2-3 16,2 0 0-16,0-4 3 16,4 5 2-16,-2-6 7 15,0 0 2-15,-2 0 5 16,0-5 0-16,0-1-1 15,1 2 1-15,-3-7 2 16,1 0 2-16,-2 0 2 16,-1-3-1-16,1 4 0 15,-3-2 0-15,-2 0 2 16,1 0 4-16,-4-2 3 16,-1 1 1-16,-2-1-3 15,-1 0-2-15,-2 2 1 16,-1-1 1-16,-1 1 11 15,-1-1 3-15,-2-3-9 16,-1 5-5-16,-7-4-23 16,-3 2-16-16,-3 5-18 15,-3-2-3-15,0 6-7 0,1 4-4 16,3 4-47-16,2 3-55 16,5 1 101-16</inkml:trace>
  <inkml:trace contextRef="#ctx0" brushRef="#br0" timeOffset="10740.491">21517 13842 611 0,'2'4'188'15,"2"2"-180"-15,-1 3-85 16,1 0 6-16,2 4 37 15,-8-3 19-15,-3 2 33 16,3 0 13-16,-6 2 21 16,8-1 4-16,-4 2-7 15,1 0-7-15,3-1-15 0,-1 1-2 16,1-4-5-16,0 3-5 16,-2-2-9-16,0 4-4 15,2 0-2-15,-2 2-1 16,1 2-4-16,-2-6-2 15,-1-3-2-15,4-1 1 16,-4-7 4-16,4 5 2 16,3-4 10-16,-5-4 10 15,2 0 23-15,0 0 10 0,-1-2 16 16,1 1-3-16,0 1-16 16,0 0-10-16,-1-1-19 15,0 0-1-15,0 0 0 16,1 0 1-16,0-1-4 15,0 1-5 1,2-17-9-16,7-35-2 0,1 30-1 16,-1 0-1-16,1 3-1 15,1 3 1-15,-2 1 2 16,2 0 1-16,-4 3 2 16,4 2 1-16,-1 5 1 15,1-1 0-15,-2 0 2 16,-1 3 2-16,-1 1 0 15,-3-2-1-15,8 5-9 16,0 3-10-16,3 1-21 16,1 4-9-16,-3-3-20 15,-2 5-13-15,-2 1-96 0,2 1 114 16</inkml:trace>
  <inkml:trace contextRef="#ctx0" brushRef="#br0" timeOffset="11344.697">22040 13204 422 0,'18'41'147'0,"-16"-19"-130"15,1 6-16-15,-1 10-1 16,-7 6 6-16,1 11 32 0,-3 3 20 16,-2 3 19-16,2-2-2 15,0-8-29-15,2 3-20 16,0-7-20 0,3 5-4-16,-1 5-1 0,-2 1 0 15,2 3 0-15,-1 0-1 16,4-6 0-16,0 0 0 15,0-8-4-15,3-6-2 16,-1-7 0-16,1-6 3 0,1-10 16 16,-4-5 7-16,0-10 4 15,2-2-1-15,-1 0-11 16,-1-1-7-16,0 0-7 16,0-1-4-16,0 0 0 15,0 0 2 1,3-22 2-16,6-42 0 0,-5 20-19 15,0-8-14-15,1-8-36 16,3-8-17-16,1-6-41 16,1 5-22-16,6 6 99 15</inkml:trace>
  <inkml:trace contextRef="#ctx0" brushRef="#br0" timeOffset="11614.973">22191 13636 115 0,'14'-7'94'0,"-1"6"8"16,1 3-24-16,4 2-43 15,-1 4-21-15,1 6-14 16,0 3 1-16,-3 7 14 0,-3 2 9 16,1-1 15-16,1 4 9 15,-2 2 3-15,1 3-2 16,-6 10-3-16,-2 2-5 16,-3 2-8-16,-1 2-1 15,-1-2-1-15,0 1-1 16,-3-1 2-16,-2-6 1 15,-2 1-9-15,-1-6-1 16,0-2-7-16,-1 0-5 16,3-7-12-16,0-8-8 0,2-8-44 15,-1-4-44-15,-1-6 61 16</inkml:trace>
  <inkml:trace contextRef="#ctx0" brushRef="#br0" timeOffset="12769.181">22594 13802 512 0,'0'-1'242'15,"0"0"-77"-15,0 0-128 16,0 0-21-16,0-1 2 0,0 1 5 15,0 0 4-15,0 0-2 16,0 0-13-16,0 0-4 16,0-1-1-16,0 1 3 15,0 0 12-15,-1 0 11 16,0 0 9-16,0 1 6 16,0 0-5-16,-1 0-10 15,-2 15-11-15,-5 6-8 16,-26 33-7-16,29-28-3 15,3 7-2-15,-1-2-1 16,-3-2 0-16,2 2-1 0,0-4 1 16,0 1 0-16,5 0 6 15,2-4 3-15,-4-6 2 16,5 1 1-16,-3-7-5 16,-1-5-2-16,6 1-4 15,1-2-2-15,0-1-5 16,2 2 0-16,-1-5-2 15,-1 1-1-15,8 0 1 16,-1-3-1-16,6 0-2 16,0-6-1-16,1-2-4 15,1 0 2-15,-3-1 7 16,-2 2 5-16,-3-2 17 16,-3-2 2-16,-3 0-1 15,-1 0-3-15,-2 0-15 16,0-5-7-16,1-3-4 0,-3 0-1 15,2 1 9-15,-2 7 7 16,-3 1 12-16,0 5 7 16,-4-3 2-16,0 0-2 15,-2-4-3-15,-1-1-1 16,-4-5-2-16,-3-4 0 16,-5-1 0-16,-1-4 0 15,-3 3 2-15,0 2-3 16,-1 4-2-16,0 3-6 15,8 5-10-15,-1-2-3 0,4 5-4 16,1 1 1-16,5 4 0 16,2 0-4-16,4 2-7 15,2-3-5-15,0 2-12 16,0 1-12-16,-1-1-90 16,0 0-137-16,-1 0 179 15</inkml:trace>
  <inkml:trace contextRef="#ctx0" brushRef="#br0" timeOffset="13694.175">23128 13927 833 0,'0'0'276'0,"0"1"-304"16,0-1-32-16,0 0 5 15,0 0 22-15,0 0 67 16,0 0 40-16,0 0 42 16,0 0 10-16,-1-1 1 15,0-1-17-15,0 1-37 16,-1 0-21-16,1 0-25 16,-10-5-9-16,-8-2-12 15,-27-10-3-15,36 15-1 16,-1 2-2-16,6-1-2 15,-2 2-3-15,0 1 0 16,-1 3-2-16,3 1-2 16,1 2-1-16,-5 4-1 15,1-2 3-15,0 5 4 16,0 0 3-16,-2-1-3 16,2 2-2-16,2-3-14 15,-2 1-8-15,3-3-14 16,3-1-2-16,-3 2 10 0,4-2 7 15,1 0 4-15,1 3-2 16,3 0-28-16,-1 2-20 16,3 1-36-16,0 0-7 15,0-2 10-15,7 3 19 16,-1-5 48-16,-3 0 19 16,2-5 27-16,-4-1 7 15,1 0 4-15,0-2-3 16,1 2-10-16,-4-5-5 0,1 3-13 15,0-1-6-15,2-2-12 16,1 0-1-16,-3-2 10 16,2 1 13-16,-2-1 38 15,-2 0 18-15,0 2 16 16,-4-1-1-16,0-1-21 16,0 1-15-16,0 0-26 15,0 0-17-15,4-8-20 16,3-10-4-16,28-27 10 15,-28 29 9-15,-6 3 25 16,3 2 11-16,-3 2 20 16,0 2 6-16,-1 0-1 15,-2-2-6-15,-2 0-22 16,-1-3-8-16,-2-1-8 16,-3-1-1-16,-1-1 3 15,-2 1 3-15,-8-4 3 16,0 1 1-16,-11-2-4 0,0 0-8 15,-7 5-69-15,-4 3 55 16</inkml:trace>
  <inkml:trace contextRef="#ctx0" brushRef="#br0" timeOffset="13985.79">23499 13976 237 0,'-1'3'33'0,"6"3"-40"16</inkml:trace>
  <inkml:trace contextRef="#ctx0" brushRef="#br0" timeOffset="14791.983">23503 13989 272 0,'0'0'193'0,"0"0"4"0,0 0-41 15,0 0-76-15,0 0-22 16,0 0-11-16,0 0 0 16,0 0 9-16,0 0 0 15,0 0-13-15,0 0-10 16,0 0-21-16,0 0-7 16,0 0-7-16,0 0 2 15,0 0 25-15,0 0 20 0,0 0 33 16,0 0 11-16,0 0-12 15,0 0-15-15,-1-1-29 16,-5-4-12-16,-17-8-10 16,-26-32-6-16,29 34-16 15,-2 4-9-15,3 6-13 16,-2 1 2-16,1 8 5 16,2 1 5-16,0 4 4 15,2 3 3-15,0-2 5 16,0 2 2-16,2-3-2 15,2-4-9-15,4-1-34 16,4-1-28-16,1 0-78 16,3 2-20-16,8 1 0 15,6 3 28-15,8-3 97 16,5-4 40-16,3-1 57 16,-1-4 15-16,-1-3 2 15,2-3-5-15,-5-2-25 0,1-2-14 16,-3-1-12-16,-5-1-2 15,2-2 9-15,-4 1 1 16,0-4 1-16,-1 0-2 16,-4-11-9-16,0 0-1 15,-2-6 1-15,-2 0 6 16,1 3 25-16,-1 0 11 16,-3-1 12-16,-1-5-6 0,-3-11-26 15,0-3-12-15,-4 2-14 16,-2 1-3-16,1 13 5 15,1 3 10-15,-1 11 15 16,3 6 5-16,-4 6 3 16,2 2-7-1,2 3-14-15,-5 1-3 0,4 2-3 16,2 0 1-16,-1 0 4 16,1 0 2-16,-4 8 5 15,-6 16 3-15,-27 34-3 16,32-26 1-16,6 8-5 15,1 4-2-15,9 9-6 16,5 1-1-16,9 14-5 16,6 4-1-16,11 2 0 15,2-1-1-15,7-2 1 16,-2-6 0-16,3 6 0 0,-2 7-3 16,-5 2-26-16,1 1-19 15,-5-2-89-15,0-5-81 16,-5-4 138-16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12:39.8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22529 9794 252 0,'-2'-2'189'0,"1"1"6"16,1 0-55-16,0 0-24 16,0 0-54-16,0 0-20 15,-1 0-27-15,1-1 1 16,-1 1 10-16,0 0 7 16,0 0 11-16,-1 0 0 15,1 0 4-15,0 1 3 16,0 0 11-16,0 0 5 15,0 0-3-15,0 0-7 0,-1 0-22 16,1 0-11-16,0 0-15 16,0 0-5-16,0 0-3 15,0 0-1-15,-1 0 3 16,1 0 5-16,0 0 13 16,0 0 6-16,0 0 3 15,0 0-1-15,0 0-13 16,-1 0-5-16,1 0-5 15,0 0-2-15,0 0-1 16,0 0 0-16,0 0-3 16,-1 0 0-16,1 0 0 15,1 7 0-15,3 2 4 16,0-1 1-16,-2 2 1 16,12-1 0-16,31 32-2 15,-28-31 1-15,2-1-2 16,0-1 0-16,-1 2-2 15,1-2 0-15,-1 1-1 0,-3 1 1 16,-1 0 0-16,-4 0 2 16,-1 0-1-16,1 2 0 15,-1 6 0-15,2 2-1 16,-2 5 1-16,2 1-1 16,-1-2 0-16,-3-1 1 15,2-2-2-15,-1 2 0 0,1 6 0 16,1 3-1-16,-3 2 1 15,1 4-1-15,-2-4 1 16,-3 0 0-16,1 1 0 16,-3 2 0-16,-4 6 0 15,1 0 0-15,-1 0 1 16,0 1-1-16,0-3 1 16,2 1-1-16,0 1 0 15,2-3 0-15,1-2 0 16,0-2 0-16,-1 2 1 15,1 1-1-15,-2 4 0 16,1-2 0-16,0-8 0 16,-4 0-1-16,3-2-1 15,-1 0 1-15,-2 7 1 16,3-1 0-16,-1-4 0 16,-1 0 0-16,-1-1 0 15,-2 4 0-15,2 8-4 16,-2 4-2-16,1 3-2 0,1 3 0 15,-2-6 3-15,-1 3 0 16,0 0 3-16,1-3 1 16,1 7 0-16,-1-1 1 15,0 2-1-15,0 3 1 16,3-2-1-16,1 0 0 16,-1 1-1-16,1-4 1 15,-2-4 0-15,2 1 1 16,-1 1 0-16,-1-5 0 0,3 4 0 15,1-4-1-15,0 1-1 16,0 0 0-16,2-8-1 16,1-4-1-16,1-1 2 15,1-3-1-15,1 0-4 16,2 2 0-16,-1-4-1 16,1-3 2-16,-2-4 5 15,-2-3 2-15,-2 1 2 16,1 3-1-16,-3 2 0 15,0 1-1-15,-3-4 2 16,0-3 1-16,-2-3 5 16,-3-2 1-16,-2-2 5 15,-3-2 0-15,-1 1 1 16,-1-4-1-16,2 2-3 16,-1-1 1-16,-1 2-3 15,-1-1-1-15,1-1-2 16,-6 3 1-16,2-1 2 0,2 3 0 15,-6 0 0-15,2-4-1 16,-2 1-3-16,-3-1 2 16,-3 3 1-16,0 2-1 15,-3-4-1-15,0 3 0 16,0-3-2-16,2 0 0 16,4 1-4-16,4-4-3 15,1-4-19-15,6 0-21 0,4-4-93 16,0-1-79-16,7-13-225 15,-2-12 267-15</inkml:trace>
  <inkml:trace contextRef="#ctx0" brushRef="#br0" timeOffset="1407.389">22005 11749 240 0,'-6'2'101'15,"1"-1"-56"-15,-2-1-28 0,1 0-17 16,-1-1-7-16,0 0-33 15,-1-1-28-15,-4-2 41 16,2 2-73-16,-27-8 70 16,29 8 86-16,1 2 93 15,-1 0 70-15,1 2 9 16,1 3-11-16,0-3-44 16,1 1-24-16,-1 0-47 15,-1-1-23-15,0 0-36 16,2 1-13-16,1-2-13 15,3 3-6-15,1-4-4 16,0 0-2-16,0 0 1 16,0 0 0-16,0 0 1 15,0 0 3-15,0 0 0 16,2 3 1-16,14 5-2 16,32 31-1-16,-30-30-5 0,5-2 0 15,-1 3-2-15,-1-5-1 16,0 3 0-16,-3-1-5 15,4-4-8-15,-2 2-2 16,4-3 0-16,-3-2 3 16,0 1 8-16,2 1 3 15,3 1 1-15,3 0 0 16,-1 1 1-16,0-1-1 16,1 1 0-16,2 1 0 0,-2 1 1 15,2 0 0-15,-3 0 0 16,-3-2 0-16,0 2 1 15,-5-1 0-15,-3 0 0 16,-1 0 1-16,-3-2 1 16,1 2-1-16,1-1 0 15,0-3 0-15,3 0-1 16,3 0 0-16,-2-1 2 16,1 1 0-16,1 0 0 15,0-1-1-15,-2 0-2 16,7-1-1-16,4-1-1 15,2-3-2-15,8-1-2 16,-2 0 0-16,-2-2 1 16,0 1 1-16,-8 3 1 15,-4 0 1-15,-7 2 0 16,-2 2 0-16,1 2 0 0,2 0 0 16,6 2-3-16,-1 1-7 15,1 2-25-15,3 0-9 16,-6-4-19-16,-1 2-4 15,-5-4-9-15,-3 1-7 16,-6-2-32-16,-2 0-26 16,-4 0-114-16,0 0 161 15</inkml:trace>
  <inkml:trace contextRef="#ctx0" brushRef="#br0" timeOffset="2298.058">23057 11345 1037 0,'-7'4'393'16,"4"0"-323"-16,3-1-47 16,-2 0-77-16,2-3-19 15,-1 0-9-15,0 0 16 0,0 0 42 16,-1 0 25-16,1 0 50 16,0 0 8-16,0 0 5 15,0 0-13-15,0 0-23 16,-1 0-8-16,1 0-15 15,1 0-2-15,0 0-3 16,4 6-1-16,10 12-4 16,39 31 0-16,-18-27-3 15,3 0-1-15,6-3 1 16,2 1 0-16,0-1 2 16,1 1 2-16,-5 1 3 15,0 1 0-15,-9-2 1 16,-1-2 1-16,-7-3 1 15,-6-1 1-15,-3-3 0 16,-5 2 0-16,-1 1-2 16,-3-5-1-16,-2 1-11 15,-2-1-4-15,-3 0-6 16,-1 1 2-16,-4-2 13 0,-2 2 8 16,-1 2 16-16,-1 1 4 15,-1 0 5-15,-1 2-3 16,0-1-8-16,1 0-5 15,0 3-9-15,-1-1-1 16,6 3 1-16,-1 2 1 16,-2-3 7-16,1-3 3 15,-3 1 3-15,1 2 1 0,2 5-5 16,0 2-1-16,-2 1-2 16,-4 3-1-16,-1-2 2 15,-1 0 1-15,0 2-1 16,0-3-2-16,-4 4-3 15,-2 3 1-15,0 4 2 16,-2 2 2-16,-6-1-3 16,3-4-7-16,-3-2-43 15,2-4-51-15,10-10 58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13:12.4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20547 9003 147 0,'-1'-1'101'15,"-1"-1"-6"-15,-10 0-46 16,-2 0-4-16,-24-9-15 16,29 8 6-16,3 1 16 15,1-1 0-15,4 3 14 16,0-1 3-16,0 0-3 15,1 1-1-15,0 0-3 16,0 0-2-16,-1-1-10 16,0 0 0-16,-1 0-11 15,1-1-6-15,0 1-8 16,-5-2-5-16,-3-3-5 16,-2 4 1-16,-32-37 1 0,31 29 0 15,-4 0-3-15,-2 1-3 16,-3 1-7-16,-3-2-1 15,-3 5 1-15,1-1 0 16,-4 0 2-16,-2 5-1 16,6 0-1-16,-4 2-1 15,1 0-1-15,2 3-3 0,-14-4-6 16,6 1-5 0,-3 1-2-16,-4-1 4 0,4 0 4 15,-2 2 2-15,5 0-3 16,2 2-2-16,0 3-2 15,3-1 1-15,5 5 4 16,0 1 2-16,3 6 1 16,4-1 3-16,1-2 0 15,5 3 1-15,0 1-1 16,0 3-1-16,8 9 0 16,0 0 1-16,9 1-2 15,1-3 1-15,1-4 1 16,1-3 0-16,-2-5 4 15,2-2 2-15,-3-4 1 16,0-1-1-16,5 2-1 16,2 0-1-16,9 2-2 15,2 0 0-15,3-3 0 16,3 1-1-16,-1-3 6 16,3 2 4-16,-1-5 5 0,0 0 2 15,7 0-5-15,-2-3-3 16,6 1-5-16,-2-3-3 15,2-2-1-15,-1 2 0 16,-3-2 3-16,-2 0 8 16,-4-1 17-16,1-3 10 15,-5-1 10-15,1-1-3 16,-5-2-11-16,1 4-9 16,-2-7-13-16,-5 1-4 15,-2-2-5-15,-3-3-1 0,-3 4 0 16,1-2 0-1,-2 2 1-15,-1-1 2 0,-1-3 9 16,-1 4 6-16,-4-2 11 16,-1 3 1-16,-1 1-10 15,-2-4-5-15,-1-3-15 16,-3-2-2-16,1 0-2 16,-3-2-1-16,1 2 0 15,3-1-1-15,1 0-1 16,1-1 0-16,3-1 0 15,-2 3 0-15,1-1 0 16,2 3-7-16,-1-1-57 16,6-4-60-16,7-6 78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19:12.5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16081 14447 144 0,'9'42'40'0,"-9"-42"-61"16,0 0-15-16,0 0-2 15,0 0 20-15,0 0 62 16,0 0 34-16,0 0 56 16,-1 0 13-16,1 0-16 15,-2-1-15-15,1 1-26 16,0 0-11-16,0-1-11 0,0 0-7 16,0 0-14-16,0 1-7 15,-1-2-11-15,1 2-5 16,0 0-11-16,0 0-4 15,0 0-2-15,0 0 4 16,-1 0-1-16,1 0-1 16,0 0-3-16,0 0-6 15,0 0-2-15,0 0-2 16,0 0 0-16,-1 0-1 0,2 0 3 16,0 0 1-16,0 0 1 15,4-1 1-15,14 0-1 16,33 1 0-16,-28-2 0 15,-2 0 0-15,-2-1 0 16,0 1-1-16,-6-2 1 16,-3 2-1-16,1-1 0 15,-2 2 0-15,-5 1 0 16,2 0-1-16,-3-2 1 16,-3 2 0-16,0 0 1 15,0 0 0-15,0 0 1 16,2 0 0-16,9 0 0 15,-3 0 0-15,8 0-1 16,25 2 1-16,-30-2-1 16,4-2 0-16,-1 2 0 15,3 0 0-15,1 0 0 16,-2 3 0-16,3-3 0 0,1 0 0 16,6 0 1-16,2-3 0 15,-3 0 0-15,2 0-1 16,-10 0 0-16,-4 2-1 15,-4 0 0-15,-2 0 1 16,-1 0 0-16,4 2 1 16,1-1 1-16,0 1 0 15,11 0 0-15,-4-1-1 0,7 0 1 16,-2 0 0-16,-6-2-1 16,3-1 1-16,-7 2 2 15,1 1 1-15,-4 1 1 16,-4-1-1-16,4 2-1 15,-3-2 0-15,3 0 2 16,1 0-1-16,2 0 0 16,3 0-2-16,-2 0-1 15,2 1 1-15,2-1-1 16,-1 1 0-16,1-2-1 16,2 2 1-16,1 2-1 15,1-1 0-15,3-1-1 16,-1 0 1-16,2-1-1 15,-1 1 1-15,1 0-1 16,0 1 1-16,-3-2-1 16,2 0 1-16,-3 0-1 15,-1-2 0-15,3 2 0 0,-6-2 1 16,2 0-1-16,0 0 0 16,-1 0 1-16,5 1-1 15,4 0 1-15,1 0-1 16,0-1 0-16,-2 2 0 15,-1-4 0-15,-3 5 0 16,-2-1 0-16,-2 0 0 16,0 5 0-16,5-5 1 15,-6 1-1-15,5-4 1 0,0-2-1 16,-3-1 1-16,3 0 0 16,-1 4 0-1,-2-2 3-15,0 4 2 0,0-3 2 16,0 3 0-16,-4 0-1 15,-4 0-1-15,-2 1 4 16,-6 0 0-16,-1-1 4 16,-1 1 0-16,-2-1-3 15,0 0-3-15,0 0-3 16,15 8-1-16,37 18 0 16,-28-22 0-16,2 2 4 15,1-1 5-15,2-2 6 16,1 1 2-16,1-2-2 15,0-1-4-15,1-1-7 16,-2 0-2-16,5-1-2 16,2 0 0-16,2-1-2 0,4-1 1 15,-3 1-2-15,-1 0 1 16,1-3 1-16,-3 2 0 16,0-1 3-16,-6 1 1 15,-4 0 1-15,1 2 0 16,-1-1-2-16,7 1-2 15,-1 0-1-15,2-4-1 16,0 0-1-16,1 1-1 16,3-3 0-16,-2 0 1 15,0 1-1-15,0 0 0 0,-1 1 1 16,1 0-1-16,-6-1 0 16,1-2 1-16,-3 4-1 15,1-2 1-15,3 2-1 16,0 2 1-16,0 1-1 15,-3 0 1-15,-1 1-1 16,-3 1 1-16,0 1-1 16,0 2 1-16,2 0-1 15,1 2 1-15,0-3 0 16,-1 2 0-16,-1-4 0 16,-6 0 0-16,5-1 0 15,1 4-1-15,3-1 1 16,3 1 0-16,-2 0 0 15,3-1 0-15,1-1-1 16,1 3 1-16,2-3 0 16,0 0-1-16,-2-2 1 0,-3-2-1 15,0 1 1-15,-1-2 0 16,-1 1 0-16,2-2-1 16,9-1 0-16,3 1 1 15,3-2-1-15,4 1 1 16,-6 0-1-16,0 1 1 15,-5 1 4-15,-7 1 2 16,-4-1 4-16,-3 3 2 16,-5 0-4-16,2 0-1 0,3-1-4 15,-3-2-1-15,5 1-2 16,-1-4 0-16,2 2 0 16,1-2-1-16,2 1 1 15,1 3-1-15,-1-2 0 16,1 2 0-16,1 2 0 15,-3 0 0-15,0 1 0 16,-1 2-1-16,-2-3 1 16,1 3-2-16,3 0 1 15,-3-1 0-15,1 1 0 16,0 2 1-16,-7-1-1 16,1 3 1-16,0 0 0 15,-4 0 0-15,-1-4-2 16,-5 1-6-16,-6-2-20 15,-1-1-18-15,0 5-88 16,4 3-123-16,4 9 167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22:14.2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17085 5107 142 0,'31'29'122'0,"-31"-29"11"16,1 1-21-16,-1-1-9 16,0 0-32-16,0 0-12 15,0 0-19-15,0 0-6 16,0 0 1-16,0 0 0 16,0 0-6-16,0 0-5 15,0 0-11-15,0 0-3 16,0 0-4-16,-1 0-2 15,0 0-4-15,0 0 0 0,-1 0 5 16,-10 6 4-16,0-3 3 16,-28 45 0-16,32-25-7 15,0 0-3-15,2 2-2 16,1-2-1-16,4-7 3 16,2-1 1-16,5-4 2 15,0-1 2-15,2-3 3 16,2-4 0-16,4 0-1 15,2-3-4-15,2-1-5 16,1-3-3-16,-3-6 1 16,-3-3 0-16,-5-9 2 15,-3-2-3-15,-5-6-5 16,-3-3-4-16,-4 0-10 16,-4 7-10-16,-3 5-57 15,-1 5-87-15,0 7 114 16</inkml:trace>
  <inkml:trace contextRef="#ctx0" brushRef="#br0" timeOffset="1603.044">17092 4337 1000 0,'7'10'249'0,"-1"-4"-358"16,1 1-24-16,4 2 37 16,-1 1 68-16,-5-5 31 15,-3 0 20-15,-2-4 34 16,-1-1 9-16,0-1 4 16,0 1-13-16,-1 0-15 15,2 0 4-15,0 0 9 16,0-1 4-16,-1 0-19 15,0 0-11-15,0-1-19 16,0 1-7-16,-20-5-3 16,-30-7 0-16,20 10-1 15,-7-1 0-15,-7 9 0 16,-4 4-1-16,0 1 2 16,4 4 0-16,3 1-2 15,4 3-2-15,-5 4-1 16,4 8-1-16,-3 10 1 0,-2 8 2 15,5 8 0-15,0 3-2 16,4 6-8-16,2-1-2 16,5 4 0-16,6 4 1 15,9 3 9-15,6 3 3 16,10 10 2-16,5-7 0 16,9 1 0-16,2-3-1 15,4-13 1-15,0 3 1 0,1-6 5 16,0 0 1-16,5-2 1 15,6-2 0-15,-1-6-5 16,6 0 0-16,-3-8 3 16,-3-1 1-16,2-4 1 15,0-3 1-15,-1 1-2 16,3-1 1-16,4-9-1 16,2-5 2-16,3-6 0 15,-2-5 4-15,2-3 2 16,-4-4 0-16,-1-5-6 15,0 0-5-15,-1-6-6 16,1-1 0-16,-2-8 3 16,3-3 3-16,2-4 3 15,2-4 1-15,1 0-2 16,-7-1 1-16,-6 0 9 16,-7 3 8-16,-7 1 10 15,-2-1 2-15,-6-3-13 16,0-8-9-16,-5-4-11 0,3-4-3 15,-5 4 0-15,3 0 0 16,-7-5 7-16,0 1 6 16,-2-4 8-16,4 3 3 15,0 8 0-15,-3 1-5 16,1 1-6-16,-5-1-5 16,0 0-3-16,2 5-1 15,-4 6 2-15,0 0 1 16,-2 3 1-16,2-1-1 0,0-3-4 15,1 1 0-15,-1-3-2 16,0-2 0-16,2 0 0 16,-1 0 0-16,1 1 0 15,3-1 0-15,-5-1-1 16,2-1 1-16,-3-1-1 16,-1 4 0-16,1-1-1 15,1 2-2-15,0 3 0 16,-3 0-1-16,1 1 3 15,0 1 1-15,0-3 0 16,1-1-2-16,0-3-2 16,-1-1 0-16,-1 5 1 15,2 1 1-15,0 0 2 16,-1-2 0-16,1 0 0 16,-1-1 1-16,2 4-1 15,-3 1 1-15,-3 3 0 0,-3-1-1 16,-9 2-2-16,-2 1-1 15,-11 1-1-15,-4-1-1 16,-6 2 2-16,-6-2-1 16,-6 8 0-16,-4 3-5 15,-3 6-26-15,1 8-20 16,7 1-78-16,4 5-111 16,1 3 159-16</inkml:trace>
  <inkml:trace contextRef="#ctx0" brushRef="#br0" timeOffset="2008.692">21387 5303 1369 0,'0'-1'261'0,"-1"0"-347"16</inkml:trace>
  <inkml:trace contextRef="#ctx0" brushRef="#br0" timeOffset="2322.288">21349 5300 599 0,'-44'1'245'0,"36"1"-114"16,7 1-34-16,1-2 2 15,0 1 8-15,0-2-22 16,-1 0-16-16,1 0-31 16,0-1-16-16,0 0-18 15,0 1-4-15,-1 0-1 16,0 0 0-16,0 0-1 15,-1 0 1-15,0 4-4 16,1 0 0-16,-1 1-2 16,0-2-1-16,2 1 0 15,0-1-1-15,3-2-4 16,16 7-1-16,33-3 6 16,-29-19 3-16,-3-2 13 0,-4-4 6 15,-6 2 10-15,-3 6 6 16,-6 2 3-16,-1 4-2 15,-10 7-12-15,-6 1-20 16,-12 12-26-16,-4 2-18 16,2 0-63-16,5 4-66 15,12-10 112-15</inkml:trace>
  <inkml:trace contextRef="#ctx0" brushRef="#br0" timeOffset="2742.254">21838 3651 924 0,'-18'-19'231'15</inkml:trace>
  <inkml:trace contextRef="#ctx0" brushRef="#br0" timeOffset="3985.84">21467 3521 632 0,'-29'-7'241'0,"-5"-1"-172"15,3 2-35-15,-2 3 18 16,-3-2 13-16,-9 4 10 16,-7 1-6-16,-1 8-29 15,-4 5-12-15,-2 9-9 16,-1 3-3-16,-10 18-13 15,-1 7-1-15,-1 17-3 16,8 13 0-16,4-1 0 16,4 7 1-16,4 3 2 15,-6-6 0-15,4 10 2 16,-1-9 0-16,-6-6-1 0,-2 6 0 16,7-7-2-16,2 2 1 15,1 3-2-15,2-6 1 16,-4-3 2-16,-2 3 0 15,8 0 3-15,5 5 0 16,8 7 1-16,6-7 1 16,10-1 9-16,5-1 5 15,12-5 1-15,8 8-2 16,12 2-10-16,6-6-5 0,9 4-3 16,4-5 1-16,8 3 8 15,2-1 2-15,8 0 2 16,-2-4 4-16,2-7-4 15,4 0-1-15,8-6-3 16,6-2-5-16,11 3-4 16,0-4-2-16,-1-3 5 15,2-6 4-15,-1-14 9 16,4-4 1-16,5-6 2 16,-3-4-3-16,1-4-7 15,-3-1-2-15,0-5-5 16,4 1-2-16,-5-5 2 15,0-4 0-15,-7-3 2 16,-5-2 2-16,0-6 7 16,-2-3 5-16,4 0 3 15,-3-4-3-15,-3-5-10 0,4 0-5 16,-7-9-4-16,6-1-2 16,0-3 2-16,-6-2 2 15,-7-8 11-15,-9-1 3 16,-10-2 2-16,-3 0-2 15,2 7-9-15,-2-1-2 16,0-1-1-16,0 2 1 16,0-2-2-16,-1 0 0 15,2-7-2-15,-1-7-1 0,-2-5 1 16,-3 1 3-16,-4 2 3 16,0-2 2-16,-10-2 0 15,0-1-1-15,-1-9-4 16,-6-2-1-16,3-4 2 15,-5-2 1-15,-6 11 3 16,-2 5 0-16,-9 2-3 16,0-3-3-16,-4-6-5 15,-2-8 0-15,-4-1 0 16,-1 5 1-16,0-2 0 16,1 0 0-16,0-2-1 15,-1-6 0-15,-7 2 0 16,-3 8 0-16,-2 9 2 15,-3 5 0-15,4 11-1 16,-4-6-1-16,2 4-2 16,-1-1-1-16,1 2 0 15,0 3 2-15,4 2-1 0,0 6 0 16,0 5-6-16,1 1 1 16,-4-5 0-16,0 1 2 15,-8-10 4-15,-5 4 1 16,-1-3 0-16,-2-5-3 15,7 8-1-15,1 0-2 16,1 9-2-16,0 6 1 16,6 6 2-16,1 5 1 0,8 3 1 15,3 2 0-15,-1-1-2 16,1 3-1 0,1 1 1-16,-2-1-1 0,1 5 2 15,0 0 1-15,-5 3-1 16,-1-2 0-16,-4 3-3 15,-7 0 1 1,0 3 1-16,-3 4-2 0,-4 2 2 16,2 2 0-16,-2 0-2 15,-5-2-2-15,-3 1-18 16,-5 0-16-16,-15 0-83 16,1 1-76-16,-5 0 126 15</inkml:trace>
  <inkml:trace contextRef="#ctx0" brushRef="#br0" timeOffset="19763.111">17653 6488 328 0,'0'0'90'0,"-1"0"-149"15,6 0-11-15,-7 0 33 16,2 0 46-16,0 0 100 16,-1 0 30-16,1 0 19 15,0 0-11-15,0 0-38 16,0 0-24-16,-1 0-43 15,1 0-13-15,0-1-11 16,0 1 1-16,0 0 5 16,0 0 4-16,0 0 3 15,0 0-3-15,6 0-7 16,8 1-7-16,5 2-10 16,35 10-2-16,-28-3 1 15,4 4 3-15,7 5 11 0,2 7 2 16,12 2 0-16,2 2-4 15,8-1-10-15,0-4-2 16,2 2-2-16,1-2 0 16,0 3 0-16,5 0 0 15,4-1 0-15,1 3-1 16,-3-2 0-16,1 0 0 16,-7 1-1-16,1 2 1 15,3 3 0-15,3 7 1 16,0 0 1-16,-2-1-2 15,-4-5 4-15,1-3 0 0,0 3 0 16,5 3 2-16,4 6 0 16,0 1-1-16,1 2-1 15,-1 1-1-15,-1 7-2 16,2-2 0-16,9 0 20 16,-2 0 5-16,1-3 7 15,-2 3 0-15,-4-4-20 16,0-2-7-16,3 3-4 15,0 4 0-15,-5 2 0 16,3 4 0-16,-3 0 1 16,6-8 0-16,2-1-1 15,-8-6-1-15,-11-11 2 16,-14 2 0-16,-13 1 1 16,-7 1 1-16,-6 0-5 0,-5-4-16 15,-12-8-69 1,-5-3-69-16,-9-3 92 0</inkml:trace>
  <inkml:trace contextRef="#ctx0" brushRef="#br0" timeOffset="20141.224">23092 6887 332 0,'-15'-16'178'15,"0"0"-49"-15,4-5-119 0,2-2-52 16,0-1 16-16</inkml:trace>
  <inkml:trace contextRef="#ctx0" brushRef="#br0" timeOffset="20777.307">22874 6586 1172 0,'-1'-1'334'0,"0"0"-521"16,0 1-18-16,-6 12 48 15,-7 15 58-15,-22 24 147 16,12-30 28-16,-3-2-20 15,-2 1-13-15,1 1-20 16,2-2-12-16,3-4 4 16,2 3 8-16,1-5 10 15,3 6 3-15,-3 2-7 16,0-1-7-16,-6 7-10 0,-3 1-4 16,-3 12-5-1,-5 3-2-15,-9 8-1 0,-1-1-2 16,-11-2 0-16,3 0 1 15,-1-5-1-15,0 2 1 16,10-1 0-16,1-3-1 16,5 1 2-16,1 0 0 15,-3 4 0-15,3-1 1 16,-5-3 1-16,3 2 0 16,-1 0 0-16,-2 2-1 0,4 0 0 15,-1-1 0-15,4 1 1 16,4 4 0-16,-2 5 0 15,0-3 1-15,-2-5-2 16,0-2 0-16,2-5-1 16,4 2 0-16,1-4 1 15,3-4 0-15,0-4 2 16,2-6 1-16,0-2 2 16,1-3-1-16,2 2-2 15,3 1-1-15,4 0-3 16,1-1-16-16,4-7-135 15,0-2 109-15</inkml:trace>
  <inkml:trace contextRef="#ctx0" brushRef="#br0" timeOffset="21658.056">20373 8726 789 0,'22'40'277'15,"-28"-41"-244"-15,-5-1-56 16,-2-2-14-16,-5 0 9 16,-1 0 14-16,1 2 21 15,5 0 7-15,5 2 8 0,2-2 7 16,1 2 9-16,2 3 5 15,0-1 6-15,2-2 3 16,0 0 4-16,0 0 1 16,0 19-7-16,1 35-9 15,1-21-18-15,4 8-9 16,-1 0-7-16,-3 5-1 0,2 8 2 16,-2 2 6-16,-1 3 10 15,1-2 3-15,-1-3-1 16,-2-2-6-16,-1 4-10 15,1 0-4-15,-1 3-3 16,-3 0-1-16,1-3-1 16,-1-7 1-16,1-8-2 15,-2-5 1-15,0-8-1 16,1 2 1-16,-1-11-1 16,2-2 0-16,0-2-8 15,-1-5-11-15,4-2-35 16,-2-3-25-16,-2-3-84 15,1-2-67-15,-6-10 146 16</inkml:trace>
  <inkml:trace contextRef="#ctx0" brushRef="#br0" timeOffset="23621.208">20194 8701 814 0,'6'12'278'0,"13"0"-263"16,7-1-8-16,9 3 0 15,1-2 2-15,3-4 4 16,4 0 2-16,7-1-2 16,4-3-4-16,1 2-3 15,4-3 4-15,3-3 13 16,-2-3 3-16,6-3 18 16,1 2-2-16,0-4-10 0,-2-3-3 15,3 0-19-15,-2-2-5 16,-4 3-5-16,4 3-1 15,-3 2-1-15,0 3-1 16,-3 2 1-16,-10 1 0 16,-4 1 0-16,3 4 2 15,-2-1 0-15,4 2 0 0,-2 2 1 16,-2-2 0-16,-8 3 3 16,-4-1 9-16,-8 1 10 15,-4 4 3-15,-4-1 3 16,-7 2-6-16,-3 0-1 15,-1-3 0-15,-3 3 5 16,3 1 7-16,-4 1 2 16,-3-1 1-16,3 3-1 15,0-2-3-15,-1 0-9 16,4 2-4-16,-4 1-7 16,-2 3-1-16,3 7-1 15,-1 4-1-15,-2 2 0 16,3 0-1-16,-4-2-1 15,0-2 1-15,0 3-1 16,-1 3-1-16,-2 4-1 16,3 1-2-16,-1 4-1 15,-3-1 0-15,4 7-2 0,-1 1-1 16,-1-5 0-16,1 0-2 16,1-9 1-16,2 2 1 15,-1-2-1-15,1-3 1 16,3-5 0-16,-4-5 0 15,0 0-1-15,4 2 1 16,-2 5 0-16,1-1 0 16,0-2 0-16,-3-2 0 15,4-5 1-15,0-4-1 0,-2-2 2 16,4-2-2-16,-8-2-1 16,0-3-3-16,0-1-6 15,-5-1-1-15,4-2 3 16,-1 1 4-16,2-3 5 15,1 1 4-15,0-3 0 16,0-3-1-16,-1 0-3 16,0 0-1-16,0 0-1 15,-1 0 0-15,1 7 0 16,-1 0 1-16,0 1 0 16,-1 0 0-16,1 0 1 15,0 1 1-15,0-1 2 16,0-1 2-16,0 0 3 15,0-1 1-15,-2 1 1 16,0-1 0-16,-1-1-1 16,-1 2 2-16,-10-2 3 15,-32 30 2-15,20-32 3 16,0-3 0-16,-12-1-6 0,-3-1-4 16,-7 0-5-16,-5 1-3 15,11 1-2-15,-3 0 0 16,9 3-2-16,3 0 0 15,-2 2 0-15,-1-2 2 16,-2-1-1-16,1 0 1 16,-2 0 0-16,-1 0 0 0,1 2 0 15,-1-1-1-15,4 2 0 16,1 0 0-16,2 0-1 16,0 2-1-16,-4-2 0 15,0 0 0-15,-4 1-1 16,-2-1 1-16,5-1 1 15,-2 2 0-15,3-2 1 16,0-2 1-16,5 1 0 16,3 0 1-16,12-3 1 15,1 3-1-15,4-3 2 16,4 0-1-16,0 1 0 16,3-1 0-16,-1 0-2 15,2 3 1-15,-4-3-1 16,-2 1 0-16,3-1 1 15,0 0 0-15,1 0-1 16,-1-1 2-16,1-1-1 16,-2 1 1-16,2 0 0 0,2 0 0 15,3 1 1-15,-2 0 0 16,4-1 0-16,0 0 2 16,0 0-2-16,0-1 0 15,-1 1-1-15,-2-1-1 16,-4-2-1-16,0 1-1 15,-3-3 1-15,-29-21 0 16,30 13 3-16,-1 3 1 16,1 0 1-16,-1-1 1 15,0 0 0-15,2-1-1 0,2-2 0 16,1 0 0-16,2 1-1 16,1-2 0-16,-2 0-1 15,2 4 0-15,2 0 2 16,0-1 0-16,0 1 1 15,-1-1 0-15,2-2 0 16,-1 1 0-16,1-2 0 16,0 1-2-16,-1-3-2 15,1-1-1-15,-1-4-1 16,1-2 0-16,0-2 0 16,0-3 0-16,1 1 0 15,0 0 0-15,2 2 0 16,-3 1 0-16,0 2 1 15,-2 0-1-15,1-2 0 16,-1 0-2-16,-3-2 0 16,0-1 0-16,-6 3 0 0,2 2 0 15,-3 1-1-15,2 0-5 16,0-3-34-16,-2-3-36 16,4-10-134-16,5-5-121 15,12-9 205-15</inkml:trace>
  <inkml:trace contextRef="#ctx0" brushRef="#br0" timeOffset="25163.083">22510 8514 815 0,'0'-1'310'15,"0"0"-225"-15,0-1-61 0,0 1-18 16,0 0 5-16,0 0 4 16,0 0 0-1,0 0-3-15,0 0-11 0,0 1-1 16,-1-2 0-16,1 2 4 16,0 0 16-16,0 0 6 15,0 0 7-15,0 0-2 16,0 0-15-16,0 0-5 15,0 0-9-15,0 0-2 0,0 8 0 16,0 4-1-16,2 5 0 16,14 29 1-16,-10-26 0 15,1 1 2-15,5-2 1 16,-4 1 0-16,6 3 1 16,-1-5-2-16,1 1-1 15,2-2-1-15,-2-3 1 16,2 2 2-16,-4-1 0 15,0 1 0-15,-3 3 2 16,-1 3 0-16,-3 1 3 16,1 2 3-16,-2 0 7 15,-3-2 4-15,-1-2 8 16,-1-3 1-16,-3-5 4 16,1 6 3-16,-4-1 3 15,0 3 4-15,-2 1 2 16,-4-4-2-16,-7-3-8 0,0 0-8 15,-7-7-12-15,4-2-7 16,-1-6-8-16,-2-4-4 16,3-7-7-16,-2-4-2 15,1-4-11-15,-2-7-14 16,-1 1-26-16,1-2-18 16,2-4-54-16,3 0-21 15,8-6-52-15,0-1-5 16,4 2 21-16,2 6 8 0,-1 5 2 15,0 3 112-15</inkml:trace>
  <inkml:trace contextRef="#ctx0" brushRef="#br0" timeOffset="25533.646">22205 8667 709 0,'-19'-32'297'16,"34"23"-189"-16,2-5-51 16,4 0-37-16,1 0-21 15,0 2-3-15,-1 1-1 16,-1 5 1-16,-1-3 3 16,-1 1 1-16,1-1 0 15,-2-5 1-15,2-1 1 16,-2 0-1-16,-2-1 4 0,0 0 3 15,2 2 7-15,-7 1 0 16,2 3-3-16,-2 0-3 16,-6 1-9-16,6 3 0 15,3 2-3-15,1 3-3 16,4 1 0-16,3 3-2 16,3 5 3-16,3 2 3 15,-2-3 2-15,-4-2 0 0,-10-2-6 16,-3-1-25-16,-3-1-121 15,-2 4 104-15</inkml:trace>
  <inkml:trace contextRef="#ctx0" brushRef="#br0" timeOffset="25942.526">22782 8426 683 0,'81'-17'274'0,"-75"18"-170"0,-1 0-197 15,3 4-59-15,5 4 3 16,-4 4 50-16,2 2 54 16,0 6 103-16,-1-3 19 15,4 0 20-15,1 3 4 16,3 2-12-16,-3 1-5 16,2 4-8-16,0-1-11 15,-1-3-27-15,4 1-12 16,-5-4-15-16,4 1-5 0,-4-5-5 15,-1 0-1-15,-1-2-28 16,-1 0-29-16,-3-1-68 16,-2-1-42-16,0-3 102 15</inkml:trace>
  <inkml:trace contextRef="#ctx0" brushRef="#br0" timeOffset="26318.973">23324 8440 904 0,'1'-7'381'15,"-5"5"-213"-15,-3-3-244 16,-5 4-55-16,-3 1-3 16,-4 4 55-16,-1 1 47 15,0 5 40-15,3-1 3 16,3 1 9-16,3 1 15 16,3-2 24-16,-2 1 6 0,1 2-12 15,0 0-13-15,-3 3-25 16,-1 0-7-16,-2 5-8 15,-5 2-13-15,0 2-43 16,2 0-29-16,2-4-98 16,5-3-58-16,2-4 151 15</inkml:trace>
  <inkml:trace contextRef="#ctx0" brushRef="#br0" timeOffset="27323.346">23500 8268 793 0,'2'11'278'15,"9"-5"-243"-15,8 3-39 0,1 0-8 16,1-1 2-16,-5-2 4 15,0-2 6-15,-1 3 23 16,3-1 11-16,0-2 14 16,-1-3 4-16,1-1-3 15,-2-3-2-15,-2 1-9 16,-1 2-1-16,-4-2-11 16,-3-2-9-16,-1 3-8 15,-3-3-6-15,-2 0-9 16,0 3-6-16,0 1-13 15,0 0-5-15,0 0 6 16,0 0 4-16,0 0 14 16,0 0 6-16,-1 0 5 15,0 0 5-15,0 0 7 16,0-1 2-16,-11 0-2 16,-10-1-2-16,-32 4-6 0,29 1-2 15,2 1-4-15,5 4-3 16,1 1 0-16,1 2-1 15,4 8 1-15,-1 2 3 16,3 4 2-16,-1 3 0 16,0 0-1-16,3 0-3 15,-2 0-1-15,3 1 1 16,1-1-1-16,-2 1 2 16,7 2 3-16,-2-2 1 0,3-1 2 15,3-2 6-15,-4-6 4 16,6-2 3-16,-2-4-2 15,-2-2-6-15,5-1-4 16,-4-1-4-16,10 1 1 16,5 3-2-16,7-5 0 15,2 1 0-15,0 0 8 16,0-8 3-16,-1 4 1 16,-2-3-1-16,-1 1-10 15,-3 4-2-15,1 0-4 16,0 1-1-16,-4 4-1 15,0-1 1-15,-1 2 1 16,0 0 1-16,-2-1 0 16,-3-2 1-16,-2 1-1 15,0 3-1-15,-2 3 1 16,-4 3 1-16,-2 4 7 0,-2-2 5 16,-7-1 9-16,-1 1 0 15,-7-2-5-15,-2 0-4 16,-3 0-8-16,0-2-1 15,-4-3 2-15,0-1 0 16,-3-3-17-16,0 1-35 16,2-2-171-16,-5-2 146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25:34.1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19794 5255 119 0,'0'0'88'0,"0"0"7"0,0 0-23 16,0 0-17-16,0 0 5 16,0 0 21-16,0 0 6 15,0 0-13-15,0 0-18 16,0 0-38-16,0 0-15 16,0 0-13-16,0 0 0 15,-1 0 9-15,-4-1 6 16,-21-2 8-16,-33-7-3 0,28 6-12 15,-5 0-5-15,-3 0-2 16,-5 3 3-16,-10 1 3 16,2 1 0-16,-9 6-2 15,0 1-2-15,0 5-4 16,-2 1-3-16,1 1-4 16,0 2 1-16,-4 2 2 15,-2-1 4-15,4 9 9 16,-1-1 5-16,10 8 7 15,0 5 2-15,4 1-1 16,-4 4-3-16,-1 5-3 16,-1 6 0-16,2 1 2 15,0 1 3-15,3-4 4 16,3 1 1-16,10 0 0 16,7 1-1-16,0 5 1 15,-1-3 7-15,2 3 13 16,1-4 4-16,7-8-4 15,7-1-6-15,3-1-13 0,2 1-3 16,-1 0 2-16,3 2 1 16,-5 3 6-16,2 1 7 15,0 3 11-15,-1 0 6 16,3-3 7-16,0 0-5 16,3 1-14-16,-1-1-9 15,4 1-16-15,4 1-4 16,6-2-3-16,3 2 2 15,7-10 6-15,-1-6 7 0,8-1 14 16,0 1 4-16,3-6 7 16,5 2-2-16,1 1-5 15,2-2-4-15,3 4-11 16,-3 3-3-16,3-5-8 16,2-4-3-16,2-6 1 15,1-3 4-15,-1-1 5 16,1 2 4-16,0 1 2 15,5-2-2-15,0 2-3 16,1-3-3-16,-9-7-3 16,-5 1-1-16,0-7 4 15,-4 3 1-15,8-1-1 16,1 1 1-16,0 1 0 16,0-2 2-16,2 5 3 15,-3 0 0-15,-2 4-2 0,0 1-2 16,-7-3-3-16,-2 2 0 15,-5-3-3-15,1-2 0 16,4 2-3-16,2-7 0 16,5-5 1-16,-1 2 0 15,0-7 0-15,4 0 1 16,1-5-1-16,3-2-1 16,3-6-3-16,-3 4-1 15,2-4-2-15,-6 2 0 16,-4 1-1-16,2 0 0 0,-1 4-1 15,5-1 0-15,2 1 0 16,-1 3 0-16,0-6 1 16,3 3-1-16,1 0 0 15,-1-2 1-15,-9 2 0 16,0 1 0-16,-11-5 0 16,3 2 1-16,3 1-1 15,0-3-1-15,1 0 0 16,-1 0-1-16,-4-3 0 15,0 2 0-15,3 0-1 16,0-5 1-16,-1-1-1 16,-1-4 0-16,-4-5 0 15,0 1 1-15,-2-1 2 16,1 0 0-16,-2 5 0 16,-6-2 1-16,2-2 0 15,-1-4-1-15,-1-8 0 0,3-1-1 16,-2-1 0-16,-2 2-1 15,1-1 2-15,0-1-1 16,1 1 1-16,1-4 0 16,0 4 0-16,-1 2 1 15,0-2-1-15,3-2 0 16,1-3 0-16,-1-4 0 16,-2 6-6-16,-1 1 1 0,-2 2-1 15,-1 4 1-15,1-7 5 16,0 1 0-16,-1-4 0 15,0-7 0-15,1-8-1 16,1-3-1-16,-1 6 0 16,1 2 0-16,-4 11 0 15,-3 3 1-15,-1 4-4 16,-2 4 0-16,-2 2 1 16,1 2 0-16,-2-1 4 15,0 2 0-15,-3-2 0 16,0-2 2-16,-2 0 1 15,-3 1 1-15,-1 4 0 16,-2 5 0-16,-1 1-2 16,-5-5-1-16,1 1-1 15,-2-5 1-15,-3 5 0 16,4 1 0-16,-4-2 0 16,0 1 0-16,-3 1-2 15,-4-4 0-15,4-2-2 0,0-1 1 16,-3-7 1-16,2-1 0 15,-6 3-1-15,-2 1 0 16,-3 6 1-16,0 2-3 16,-3-1-1-16,2 2 0 15,0-1-2-15,-2 1 1 16,1 5-1-16,1-3 1 16,1 9 1-16,3-2 0 0,5 3 1 15,3 4-1-15,-1-3-3 16,1 4-2-16,-6 0-1 15,-1 0 0-15,-1 2 4 16,-1-1 3-16,3 3 2 16,0-1 0-16,3-2-1 15,0 1-2-15,-1 2 1 16,5 0-1-16,-2 1 1 16,-1-4 1-16,3 2 1 15,-1-3 0-15,-2 1-1 16,1 4 1-16,-4-5-1 15,-4 3 0-15,-2 1 1 16,-3 0-4-16,-5 5-7 16,-3 2-11-16,-8 8-46 15,1 4-38-15,-10 6-104 16,-3 5-60-16,-7 4 165 16</inkml:trace>
  <inkml:trace contextRef="#ctx0" brushRef="#br0" timeOffset="2113.475">19364 4513 953 0,'7'40'191'0,"-6"-32"-348"15,-1 8-5-15,1 10 11 16,-1 3 118-16,-1-3 22 0,1-6 33 16,0-1 17-16,3-4 26 15,0 2 6-15,1-1-13 16,0-2-17-16,-1 3-24 15,3-3-6-15,-4-1-7 16,2-2 0-16,-2 4-1 16,0 2 0-16,1-1 0 15,0 1-1-15,1 4-1 16,-2 2 0-16,1 7-1 16,1 8-1-16,-1 3 1 15,0 4 0-15,-1 6 0 16,-1-1 1-16,1 0 9 15,1 0 5-15,-1-9 12 16,1-1 9-16,1-6 5 16,3 5 1-16,0 1-2 15,-1 1-2-15,0 4-2 16,1-6 1-16,-1 6 0 0,2 1-3 16,-2-3-8-16,0-2-3 15,1-3-6-15,-2-2-1 16,3 2 0-16,2-1-1 15,1 2-5-15,0-3-1 16,-2 2-4-16,2-1 0 16,-3 1-1-16,4-1 1 15,-3-2 4-15,-4-3 1 16,2-5 2-16,-3 2 0 0,0-1-4 16,-4-3-2-16,-3 6 0 15,-1 1 1-15,-1 0 5 16,5 1 2-16,-4-3 2 15,-1 4 1-15,0 10-1 16,0 4-1-16,3 3-3 16,1-5-2-16,-3-5-2 15,3-4-1-15,-1-1 4 16,2 0 0-16,0-5 0 16,-1-2 1-16,-1 2 0 15,-1-2 3-15,1 4 1 16,1 0 1-16,2 7 3 15,3-2-1-15,-2-3 0 16,-2 1-1-16,1 0-5 16,-3 0-2-16,-1 1-5 15,1-2-1-15,1-1-3 0,1 0 0 16,0 5 1-16,-1 3 0 16,-4 5 2-16,-1-3 0 15,-1 1 0-15,2 0-1 16,-3-2-1-16,1 0-1 15,1 1-1-15,-3 0 0 16,6 3 0-16,-6 6 0 16,1 6-1-16,1 0 1 15,-4 5-1-15,3 2 0 0,-5-7 0 16,1 1 1-16,1-4-1 16,-2 2 0-16,4 6 1 15,2 1 0 1,-2 1 0-16,1-3-1 0,-1-7 1 15,0-6-1-15,-1-9 0 16,2-7-4-16,4-5-22 16,0-8-21-16,3-12-103 15,0-8-68-15,3-27 132 16</inkml:trace>
  <inkml:trace contextRef="#ctx0" brushRef="#br0" timeOffset="2694.954">17215 6609 804 0,'17'33'188'15,"-6"-34"-389"-15,6 1 94 16</inkml:trace>
  <inkml:trace contextRef="#ctx0" brushRef="#br0" timeOffset="3582.118">17632 6638 347 0,'30'-8'180'0,"-8"-1"-64"16,7-1-35-16,3 0-55 15,3 5-16-15,10-1-10 16,1 6-1-16,2 0-1 16,0 1 2-16,-2 6 0 15,2 0 0-15,-4 0 0 16,3 1 1-16,-1-2 0 16,2-1 1-16,2 3 5 15,0 0 6-15,2 1 12 16,0 0 3-16,-4 0 4 15,2 0-4-15,-7 0-10 16,0 1-3-16,-1-6 2 16,3 4 2-16,3-4 11 0,3-1 3 15,-2 0 2-15,-1-2-2 16,-2 0-2-16,3 2-3 16,-4 0-4-16,3 1-3 15,-5 3-4-15,1-2-1 16,5 1-2-16,0-1-2 15,1 1-4-15,2-1-2 16,-2 3-2-16,0 0-1 0,-3 0 9 16,-1 1 7-16,-3-3 12 15,1 1 1-15,0 2-6 16,2 0-8-16,2 2-12 16,-1-3-2-16,1 0 0 15,0 1 3-15,-5 0 8 16,-2-1 5-16,-4-2 9 15,-1 0 2-15,1 1-3 16,2 0-4-16,2-2-10 16,3 1-4-16,0-4-6 15,-2 1 0-15,-4-1 2 16,-3-2 3-16,-1 1 6 16,-2 3 1-16,-3-5-3 15,-1-1-3-15,-5 1-7 16,-2-1 1-16,3 1-3 15,-1 0 0-15,7-1 0 16,1-1-1-16,3 2 1 0,0-4-1 16,-1 2 0-1,3-1 1-15,-2 3-1 0,3 0 0 16,5 0 0-16,-1 1-1 16,-1 0 0-16,1-2 1 15,-1 3-1-15,2-1 1 16,3-3 1-16,-1 3-1 15,5-5 0-15,0 2-2 16,4 1-2-16,0-3-1 0,-3 3 0 16,2-3 1-16,6 4 3 15,-3-1 1-15,5 1 0 16,-1 1 0-16,-8-2 0 16,5 3 0-16,-8 1 0 15,-2 3-4-15,-3-1-18 16,-6 0-9-16,-1-1-17 15,-5-2-10-15,-7 0-59 16,-2 2-94-16,-8-8 137 16</inkml:trace>
  <inkml:trace contextRef="#ctx0" brushRef="#br0" timeOffset="8213.025">19384 6843 62 0,'0'33'109'16,"0"-30"26"-16,0-5 37 15,0 1-10-15,-2 1-61 16,2-1-33-16,0-1-53 16,0 1-17-16,0 0-14 0,0 0 2 15,0 0 6-15,-1-4 6 16,0 1 5-16,0 0 0 15,0-2-12-15,0-1-14 16,1-4-17-16,-2 1-6 16,1-30 2-16,-1 32 9 15,2 4 16-15,-1-2 5 16,1 5 9-16,0 0 3 0,0-1 2 16,0 1 0-16,0 0-3 15,0 0-11-15,0 0-21 16,0 0-3-16,0 0 5 15,0-1 13-15,0 1 34 16,0 1 13-16,0 0 20 16,0-1 7-16,0 1 3 15,0 0-6-15,0 0-17 16,0 0-11-16,11-1-17 16,6-1-4-16,30-6-1 15,-29 3-1-15,2-1 3 16,-1 3 7-16,0-2 15 15,2 3 5-15,-1 1 7 16,-2-5-5-16,2 4-12 16,-2-4-6-16,0 1-5 15,5 4-2-15,0-2-4 16,1 1-1-16,2 2 0 16,-4 0-1-16,0 0 4 0,1 0 3 15,-3 2 4-15,4 0 0 16,-1-2-2-16,1 1-3 15,2-1-5-15,-3 0-1 16,6 2 1-16,0 2 1 16,1-2 7-16,2 2 4 15,3 0 7-15,-5 0 2 16,10 0-3-16,4-1-3 0,2 0-8 16,9 0-2-16,1 1-5 15,0 1 0-15,2-2 1 16,-7-1-1-16,-8-1 2 15,-2 3 2-15,-2-3 11 16,-1 1 3-16,4 2 3 16,-4-4-1-16,-3 1-11 15,2 0-4-15,-5 0-5 16,-2 2 0-16,-8-2 0 16,-4 2 1-16,-8-2 15 15,-5 2 18-15,-3-3 17 16,-3 0 1-16,1 0-17 15,-1-2-21-15,-1 2-16 16,1 0-3-16,-15 2 7 16,-43 8 6-16,24-5 5 15,-3-1 1-15,-4 2-6 16,-2-1-4-16,-3-2-5 16,0-1-1-16,-5-2 1 15,-6 3 1-15,-6-1-1 0,-4-1 1 16,-6 4-2-16,5-5 1 15,4-1-1-15,-1-2 0 16,5-5 0-16,-1 2 0 16,-2-3 1-16,1-2-1 15,7 6-2-15,-1-2-1 16,10 0 2-16,1 2 0 0,11 1 1 16,10 2 2-16,10 3-2 15,7 1-7-15,7-2-9 16,-4-1 0-16,5 1 3 15,0 0 5-15,0 0 7 16,0 0-1-16,1 0 1 16,18 8 1-16,49 21 2 15,-28-15-1-15,12-5-3 16,11 3-2-16,-2-8-1 16,2 0 1-16,-6-4 4 15,-2-3 1-15,-5 0 6 16,0 1 2-16,1-1-1 15,2 0 0-15,2-1-4 16,1 3-2-16,0 2-1 16,-7 2-1-16,-9 1 1 15,-8-1 1-15,-11-2 1 0,-3 2 1 16,-11-5 1-16,2 2 0 16,-4 1 0-16,-3-1 1 15,0 0 1-15,-2 0 0 16,-1-1 2-16,1 0 1 15,-1 1 5-15,0-1 0 16,1 1-2-16,-1 0-3 16,0 0-9-16,-1 0-3 15,1 0-2-15,-1 0-2 16,-19 2-1-16,-28 1-1 0,19-3-3 16,-3-4-2-16,-12-2 1 15,-4-1 3-15,-10-5 3 16,-2 1 2-16,0-3-2 15,0-1-1-15,-1 0-3 16,-1 2-1-16,5 3-14 16,4 7-13-16,15 3-26 15,7 0-4-15,15 1 16 16,3 0 17-16,9 0 26 16,4 1 6-16,2 2 0 15,-1-4 0-15,0 0 4 16,15 9 6-16,57 23 2 15,-22-20 1-15,13-3-2 16,-2-3 0-16,-2-3 7 16,-3-2 5-16,-6 1 6 15,2 1-1-15,-4-2-7 0,0 4-4 16,0-5-10-16,-1-5-2 16,-8 1-1-16,-1 1-1 15,-11 0-7-15,-4 3-7 16,-3 0-14-16,-5-2-10 15,9 2-23-15,-4 0-15 16,-1-3-52-16,0 0-57 16,-6 0 120-16</inkml:trace>
  <inkml:trace contextRef="#ctx0" brushRef="#br0" timeOffset="9082.888">20248 6609 948 0,'-4'14'346'15,"12"-10"-236"-15,5 0-229 16,5 6-12-16,1-1 9 16,0 0 29-16,0-2 8 15,2-4 33-15,3 0 22 0,-1-6 41 16,0 0 16-16,4-3 11 16,-2 0-5-16,4 2-14 15,2 0-8-15,-2 1-31 16,-4 2-13-16,-1 1-11 15,-5 1-1-15,-3 2 21 16,5 7 12-16,-6 0 14 16,1 1 4-16,3 6-1 15,-3-4-2-15,4 4 3 16,2 1 4-16,-2-1 16 16,0-1 11-16,-3 3 11 15,2-3-3-15,-1-1-7 16,-2-1-5-16,-1-4 9 15,-5-1 9-15,-4-7 15 16,0 0 2-16,-5-4-8 16,-1 0-6-16,0 2-8 15,0 0-8-15,-1 0-15 0,1 0-9 16,0 0-14-16,-1 0 0 16,0 0 2-16,-1 0 4 15,1 0 6-15,-1 0 2 16,-14 5-3-16,-30 38-1 15,26-29-6-15,-2 2-2 16,-2 6-2-16,-1-1 0 16,-4 5 1-16,1-2 0 0,-1 3 0 15,2-2 0-15,8-1 0 16,0 0 0-16,7-6-1 16,-2-5-1-16,-2-3-10 15,6-3-6-15,-1-2-10 16,6 0-5-16,2-3-9 15,-3-1-24-15,-2 1-83 16,-1-1-92-16,-8-2 147 16</inkml:trace>
  <inkml:trace contextRef="#ctx0" brushRef="#br0" timeOffset="10417.784">19479 6835 744 0,'29'41'232'16,"-29"-41"-282"-16,0 0-22 16,0-3-4-16,0 3 15 15,-1-1 6-15,0 0 9 16,0 0 8-16,-1 0 3 15,2 0 46-15,2-9 25 16,1-5 32-16,12-28 12 0,-9 22-2 16,1-1-13-16,-3 1-34 15,4-6-14-15,-4-3-15 16,-2-5-2-16,2-7-2 16,1 3 1-16,1 4 1 15,1 2 1-15,-6 7 26 16,-1 3 14-16,-3-2 15 15,-1-1 2-15,3-4-21 16,-2-1-15-16,-3 0-14 16,1-2-6-16,-2 2-1 15,-2-7 0-15,2-9 6 16,-1-1 6-16,-1 4 19 16,1 1 8-16,-1 9 1 15,1 2-5-15,-2 0-19 16,1 1-7-16,1 0-7 15,0 2-2-15,1 0 0 0,-1 3 0 16,3-5 0-16,-2-6 0 16,4-1-1-16,0-3 0 15,1 8 0-15,2-1-1 16,0 0-1-16,0-1 1 16,3-4 1-16,-1 1 0 15,1 7 1-15,0 1-1 16,-1 6 1-16,0 2-1 15,0 2-1-15,-1 5-3 16,0 4-8-16,0 3-3 0,0 5-5 16,0 0 2-16,-1 4 4 15,0-1 2-15,0 0 3 16,0 0 3-16,0 0 2 16,3 5 2-16,-2 23 1 15,37 44-2-15,-30-8 1 16,-1 5-1-16,-6 24 1 15,-1 3 1-15,0 5 1 16,-4 4 0-16,6-9 1 16,-4-4 0-16,0-11 2 15,2-3 1-15,-2-7 1 16,0-7 1-16,0-8-1 16,1 0-1-16,0-3-2 15,1 0 0-15,1-4 1 16,3-4 0-16,0-15 1 15,-1-7-1-15,2-7 2 0,-1-6 0 16,-3-6 2-16,1 0-1 16,-2-3 0-16,0-1 1 15,0 0 3-15,0 0 2 16,0 0 2-16,0 0-6 16,-1 0-17-16,0-1-9 15,0 0-37-15,-18-18-63 16,-37-49 80-16</inkml:trace>
  <inkml:trace contextRef="#ctx0" brushRef="#br0" timeOffset="11360.625">19077 5679 358 0,'8'10'213'0,"-8"-10"1"16,2 2-137-16,-1-1-8 15,-1-1-10-15,0 0 3 16,0 0 3-16,0 0-8 16,0-1-8-16,0-1-2 15,0 1-2-15,0 0-8 16,0-15-6-16,6-36-14 16,-4 27-6-16,4-2-8 15,2-3-2-15,0-4-3 16,5-3-1-16,-1-2-2 0,-2 5 0 15,3 10-3-15,-3-1-1 16,4 3 0-16,-3 0-1 16,0-2-4-16,-1-1-5 15,-1 1-7-15,1-1-1 16,5-2 4-16,0 3 5 16,0 0 11-16,0 2 3 15,-3 6 4-15,-1 0 1 16,-6 8 1-16,3 2-3 0,-1 5-11 15,1 2-1-15,4 6-5 16,1 2 1 0,2 5 9-16,3 2 3 0,2 4 9 15,3 3 5-15,3 7 2 16,1 4-1-16,3 2-4 16,-3 1-5-16,2-5-1 15,-1-1 0-15,0-1-1 16,3 1 1-16,-4 4 1 15,3 2 1-15,-3 0-1 16,-4 1 0-16,0 2-1 16,-6 4-2-16,-5 7-41 15,-5-2-53-15,-8-4 62 16</inkml:trace>
  <inkml:trace contextRef="#ctx0" brushRef="#br0" timeOffset="11776.77">19399 6765 651 0,'-4'5'153'0,"-2"-4"-305"16,-1 2-25-16,3 4-11 15,-5-3 107-15</inkml:trace>
  <inkml:trace contextRef="#ctx0" brushRef="#br0" timeOffset="12709.672">19360 6789 277 0,'-1'0'147'16,"1"0"-43"-16,0 0-42 15,0 0-49-15,0 0-18 16,0 0-12-16,0 0 0 16,0 0 11-16,0 0 16 0,0 0 41 15,0 0 22 1,0 0 39-16,0 0 11 0,0 0-13 15,0 0-19-15,0 0-46 16,-1 0-22-16,0 0-30 16,0 0-7-16,-8 5 8 15,-16-4 13-15,-31 37 37 16,27-31 14-16,1 0 11 16,-2-4-3-16,0 1-17 15,-3-2-9-15,-12-1-14 16,-3 3-5-16,-18-4 2 15,-4-1 1-15,-1-1 1 16,4 1-3-16,11-1-10 16,1 0-5-16,2-2-5 15,-3 0 0-15,-1 2-1 16,1-2 1-16,4-2 2 16,5-1-1-16,7-2 1 15,2 1 0-15,4-1 0 0,3-2-1 16,-1 0-2-16,0 0 0 15,0 2-1-15,-2-1 0 16,-4 3 0-16,2-1 0 16,-1 0 0-16,3 1-1 15,4 0-1-15,2 2-1 16,3-1 0-16,3 5-1 0,9 0-2 16,4-1-5-1,3 2-11-15,6-1-5 0,2 0-7 16,-2-1 8-16,0 1 14 15,26-1 7-15,44-4 7 16,-22 2 0-16,14-3-3 16,-2 1 0-16,5-2 1 15,-7 3-1-15,0-1 1 16,-1 2-1-16,-3-2 1 16,7-1 0-16,-4 1 0 15,-2-1 1-15,-4 3 1 16,-7-1 5-16,-10 3 6 15,-4 2 2-15,-14 0 1 16,2 1-5-16,-9 3-8 16,-1-1-3-16,-6 0-9 15,-2 0 0-15,-2-3 3 16,1 0 8-16,1 0 14 16,-1 0 1-16,0 0-2 0,-1 0-5 15,-28 7-6-15,-34 7-3 16,18-9-1-16,-11 1 0 15,-11-1-1-15,-3 0 0 16,-5-1 1-16,3-2 0 16,3-1 0-16,1 0 0 15,4 1 0 1,6-1-1-16,14 0-3 0,8 2-2 16,17 1-4-16,2-1-2 15,9 1 0-15,2-2 2 0,4-1-2 16,0 0-8-16,2-1-40 15,0 0-28-15,0 0-88 16,1 0-118-16,1 3 193 16</inkml:trace>
  <inkml:trace contextRef="#ctx0" brushRef="#br0" timeOffset="13420.252">18896 6009 768 0,'0'9'145'0,"1"8"-326"16,-2 6 50 0,-12 5 140-16,-4 0 57 0,-7-4 51 15,-4-7 16-15,-1-5 2 16,5-3-9-16,-5-6-23 15,5-3-14-15,0 4-29 16,-4-4-12-16,2 0-15 16,-4 1-10-16,-7-1-16 15,0 6-3-15,-7 0-5 16,-1 0-2-16,1 7-2 16,-1-1-1-16,4 1-2 15,-2 2 0-15,-1-3 3 16,6-2 2-16,-6 3 3 15,3-3 1-15,-1 5 1 16,-5 0 1-16,7-1 0 16,3-1 0-16,10 0-3 15,9-1 0-15,4-4 0 16,3 2-1-16,6-2 3 0,-1-4 1 16,6 7 1-16,4 0 0 15,4 1-2-15,6 2-1 16,5-2-1-16,7 2-2 15,10 2-1-15,5 3 0 16,5 5 0-16,0-1 1 16,-5-1 2-16,-4 1 0 15,-2-4 0-15,-5 1 1 16,0 0-1-16,3-2 0 0,-2 1-6 16,3-1-10-16,-5 0-42 15,0 2-49-15,-2 0 67 16</inkml:trace>
  <inkml:trace contextRef="#ctx0" brushRef="#br0" timeOffset="13836.014">19775 6722 819 0,'-1'4'139'16,"0"-4"-325"-16,-1 2 72 16</inkml:trace>
  <inkml:trace contextRef="#ctx0" brushRef="#br0" timeOffset="14503.865">19740 6775 288 0,'-33'65'232'15,"32"-64"21"-15,1-1-85 16,1-1-30-16,-1 1-60 31,0 0-27-31,0 0-24 0,0 0-10 0,0 0-13 16,0 0-3-16,0 1-1 0,3 13 1 15,-2-4 0-15,6 31 0 16,-6-27 0-16,-1-1 0 16,3 2 1-16,1 3 1 15,-2 5 3-15,-2 3 2 16,-1 9 7-16,-4 4 1 15,0 2 0-15,-2 0-2 16,-4 4-6-16,3-3-3 16,0 2-1-16,1-1-2 15,2-4-1-15,-6 5 1 16,3 7 0-16,-2 3 0 0,5-5-2 16,1 0 0-16,-3-10 0 15,8 0 0-15,-4-5 1 16,2-7 3-16,0-9 1 15,-1-6 0-15,-3-1-1 16,1-4-1-16,-1 3-2 16,-2-4 0-16,6 0-3 15,1-2-7-15,-2-3-6 16,2-1-1-16,0 0 4 16,0 0 5-16,0 0 6 15,0 0 1-15,0 0 1 16,0 0 3-16,0 0-2 15,0 0 0-15,0 0-6 16,0 0-10-16,0 0-22 16,2 5-2-16,-1-2 5 0,-1-3 9 15,0 1 22-15,0-1 5 16,0 0 6 0,1 4 3-16,0 4-1 0,2 2-2 15,0 4-6-15,11 30-3 16,-6-29 0-16,-10 1 1 15,2 1 1-15,0 2 4 16,-3 4 4-16,3-1 1 16,-2-1-2-16,1-2-3 0,-2-5-17 15,-1 0-30-15,-4 1-213 16,-1-5 177-16</inkml:trace>
  <inkml:trace contextRef="#ctx0" brushRef="#br0" timeOffset="15198.906">19206 7641 1073 0,'6'14'194'15,"6"0"-418"-15,0 9-106 0,1 2 25 16,-5 2 187-16,-4-5 99 15,1-7 154-15,-3-3 52 16,1-5 41-16,0-3-13 16,-2-4-47-16,1 0-39 0,-2-1-63 15,0-1-18-15,0 2-25 16,4 0-9-16,9 2-11 16,4 0-4-16,34 7-13 15,-28-2-8-15,8 1-14 16,1 4-7-16,5 1 2 15,3 4 7-15,-6-2 15 16,-2 3 9-16,-8 1 20 16,-8-2 9-16,-1 4 11 15,-2-3 1-15,2 2-8 16,-1 3-9-16,-3-1-14 16,1-3-6-16,-4-3-4 15,-1-4 0-15,-1-5 7 16,-2 0 12-16,-1-5 22 15,-2 0 10-15,-2-2 14 16,-1 0-4-16,1 0-19 16,1 0-11-16,0 0-25 0,0 0-8 15,0 0-8-15,0 0 0 16,0-1 11-16,6 0 4 16,16-4 7-16,31-11 1 15,-22 2-1-15,0-1-1 16,-2-4-2-16,1-2-15 15,-1-1-65-15,2-4-73 16,6-10 93-16</inkml:trace>
  <inkml:trace contextRef="#ctx0" brushRef="#br0" timeOffset="16151.675">19697 6687 649 0,'28'30'225'0,"-28"-30"-207"15,2 0 1-15,-2 0 18 16,-1-2 8-16,1 1 5 16,0 0-13-16,0 0-23 15,0 0-4-15,10-6-1 16,0 1 0-16,1-13-3 15,31-33 0-15,-29 18 7 16,1 2 5-16,-2 0 10 0,-1-2 0 16,1 7-6-16,3 0-5 15,0-2-10-15,1 4-3 16,0 1 0-16,-4-1 2 16,0 5 9-16,1-1 4 15,2 4 0-15,0-2-2 16,5 1-10-16,1 0-1 15,-3-5-2-15,0 2-1 16,1-7 0-16,-1-1 0 0,3-3-1 16,-2-1 1-16,1 6 4 15,0-4 4-15,-3 9 4 16,-1-2-1-16,-2 4-4 16,-5 3-3-16,1 3-5 15,2 1-1-15,-2-3-1 16,2 3 0-16,-1 3 0 15,-1-3 1-15,-1 8 0 16,0-2 0-16,-3-4-1 16,0 8 1-16,-2-3-2 15,-1 4-4-15,-1-3-22 16,-1 2-18-16,-1 1-73 16,0 1-52-16,0 0-148 15,0 0 192-15</inkml:trace>
  <inkml:trace contextRef="#ctx0" brushRef="#br0" timeOffset="16385.615">19988 5771 1058 0,'-7'1'264'16</inkml:trace>
  <inkml:trace contextRef="#ctx0" brushRef="#br0" timeOffset="16801.677">19971 5786 342 0,'-2'4'158'0,"1"-4"-20"16,0 2 5-16,1-2 14 16,0 0-6-16,7 3-57 15,11 1-28-15,38-8-36 16,-35-13-14-16,4-2-12 16,-1-3-2-16,0-1-2 15,8-2 0-15,1 5 0 16,-1 0-2-16,-1 0-1 15,0 9-1-15,0-2-5 0,4 2-3 16,-3 5 1-16,-1-3 0 16,-5 4 8-16,-3 3 2 15,-4 0 1-15,-4-1-1 16,1 2-2-16,-3 0-1 16,-4-1 1-16,3 2 0 15,-4 0 1-15,2 1 1 16,0 1-1-16,1 2 0 15,1 1-2-15,-4 7-1 0,6 10 0 16,-4 7 1-16,-3 17 3 16,3 3 1-16,-6 10 7 15,-7 7 4-15,-5 5 3 16,1 8 0-16,-3 12-7 16,8-3-2-16,1 0-16 15,-6-7-29-15,4-21-111 16,-2-10-98-16,-2-15 148 15</inkml:trace>
  <inkml:trace contextRef="#ctx0" brushRef="#br0" timeOffset="17970.877">19516 6683 1076 0,'91'45'318'0,"-91"-45"-454"16,-2 0-150-16,2 0 9 16,-1 0 42-16,0 0 65 15,-1 0 144-15,-5 2-19 16,-4 3 55-16,-2 1 155 16,-28 19-5-16,30-24 60 15,0-1-46-15,-3-2-60 16,0 1-27-16,-3-3-42 0,-2 2-14 15,0-1-23-15,-1-5-9 16,1 1-10-16,-2-3-3 16,2 4 7-16,-2-5 6 15,-2-3 11-15,2-2 3 16,0-5 4-16,-1 0 0 16,11-4-4-16,-4 3-2 15,1-1-6-15,3 0-3 16,-2 4-4-16,-1 1-3 0,1 6-4 15,0 0 0-15,-4 1 5 16,-4-1 4-16,-3-2 7 16,0 3 1-16,-1-4 0 15,0 0-1-15,0 2 4 16,2-2-2-16,1 5-2 16,2 1-1-16,0-2-2 15,-1 2 2-15,2 0 1 16,1-4-1-16,1 4-2 15,-1-3-3-15,3 1 1 16,2 4-2-16,2-4 2 16,0 7 1-16,0-4 2 15,0-1 0-15,5 3 2 16,1-3-4-16,-2-1-2 16,3 6-2-16,-4-7-3 15,4 3 1-15,1 0 1 16,1-1 2-16,0 1 0 0,-1 1 0 15,-5 0 1-15,7-1-1 16,-7-1-1-16,2 0 0 16,6-3-5-16,-5 1-2 15,0-3-3-15,-1 0-2 16,0 0-3-16,1 0 1 16,1 3 0-16,-2-1 1 15,0 2 2-15,-1-1 1 0,2-1-10 16,1-1-2-16,-3-2-5 15,-1 0-4-15,2 2-4 16,-2 2-5-16,0 0-5 16,1 0 0-16,-2 2-2 15,-1-3 1-15,-3 1-6 16,-2 4-2-16,0-3 7 16,-1 6 4-16,1-2 10 15,-2 2-5-15,0 1-12 16,2-4-3-16,2 5 5 15,0 1 10-15,1 1 3 16,1 0-6-16,1 0-28 16,1 0-16-16,5 1 56 15</inkml:trace>
  <inkml:trace contextRef="#ctx0" brushRef="#br0" timeOffset="18405.457">18285 6184 591 0,'-5'2'41'0,"2"-2"-110"0</inkml:trace>
  <inkml:trace contextRef="#ctx0" brushRef="#br0" timeOffset="18930.671">18274 6186 198 0,'0'0'100'16,"-1"0"12"-16,0-1-7 16,0 0 9-16,0 0 5 15,0 0-27-15,0 0-14 16,-1-1-14-16,1 1-13 0,0 0-26 16,0 0-7-1,0 0-9-15,0 0-6 0,-1-6-2 16,0-7 0-16,1-2-1 15,-5-29 1-15,-1 26 0 16,7 2-1-16,-3 1 0 16,1 1 0-16,2-5 0 15,-2 0 0-15,2-7-1 16,0-3 0-16,5 2-4 16,-3-2 0-16,2 4-3 15,0 1-1-15,0 3 4 16,0 1 2-16,2 0 2 15,-2 0 0-15,-1 1 0 16,5-1 0-16,1 1-1 16,1 3-1-16,2 3 0 15,-1 3 1-15,-1 5 2 16,6 1 1-16,0 5 1 16,3 0 1-16,5 4 1 0,1 4 0 15,4 3 2-15,2 4 1 16,5 8 4-16,-1-2 4 15,-2 1 7-15,1 1 2 16,-2-3-3-16,-1 3-3 16,8-1-8-16,-2 0-2 15,-1 1-4-15,1 1 1 16,-7 0 9-16,1-2 0 16,-2 4 2-16,-2 0-3 0,-4-4-8 15,-1-3-1-15,-7-7-11 16,-3-3-53-16,-10 0 43 15</inkml:trace>
  <inkml:trace contextRef="#ctx0" brushRef="#br0" timeOffset="19510.003">19667 6561 666 0,'35'52'6'0,"-30"-58"-67"16</inkml:trace>
  <inkml:trace contextRef="#ctx0" brushRef="#br0" timeOffset="20229.203">19718 6629 222 0,'1'33'148'16,"-3"-30"10"-16,1-2-52 15,-4 0-18-15,4-1-5 16,0 0-15-16,-1 0-19 0,1 0-38 16,-11 3-10-16,-6 9-1 15,-24 32 1-15,26-29 3 16,-1 0 6-16,0 4 11 15,-4 0 6-15,-1-1 8 16,1 0-4-16,-5 1-10 16,1 1-7-16,-2 2-9 15,-2 0 0-15,1-2 7 16,5-1 6 0,11-10 10-16,1 1 2 0,-37 32-5 15,2-2-4-15,5 4-9 16,13-16-2-16,5-5 0 15,0 1 3-15,2-6 5 16,0-3 0-16,2 3-1 16,1-1-4-16,2 1-5 15,0-1-1-15,5-1 2 0,-2-6 3 16,1-3 3-16,6 2 0 16,-1-3-4-16,0 2-5 15,1-2-2-15,1 2 0 16,0-2 1-16,0-2 2 15,-2 6 1-15,0-2 1 16,-1-1-4 0,-1 1 1-16,2 0-3 0,-2 0-2 15,-2 1 1-15,3 0-1 16,0-1-1-16,0 0 2 0,2 2-1 16,-1-1 0-16,-2 0-1 15,1 3 1 1,-1 0-1-16,0 0 0 0,-3 0 0 15,2 2 1-15,-4 2-1 16,1 2 0-16,2 1 0 16,0-3 0-16,2-2 0 15,1-1 0-15,-6 1 0 16,2 1 0-16,2 1-1 16,-1 0-2-16,6-1-6 15,1-5 0-15,0 0 1 16,-2-3 2-16,3-5 5 15,-1 4 1-15,-5-4-7 16,2 1-12-16,2 2-42 16,-4-4-40-16,3 0-194 15,-1-2 193-15</inkml:trace>
  <inkml:trace contextRef="#ctx0" brushRef="#br0" timeOffset="20893.116">18845 7079 877 0,'5'12'209'0,"6"7"-425"16,2 1-38-16,-3 6 23 16,-5-2 44-16,-5-3 149 15,-4-4 101-15,0-4 128 16,0-1 33-16,1-8-9 15,-1 1-37-15,0 0-84 16,-2-2-30-16,-4 2-30 16,-2 6-9-16,-4-3-16 0,-1 2-5 15,-3 9-3-15,-2-6-1 16,-1 9-2-16,4 1-1 16,-2 0-1-16,6 6 1 15,-5 5 1-15,1 1 1 16,3 4 1-16,-6-3 2 15,0-6 0-15,1 0 0 16,-6-4 1-16,3-1-1 16,2 4 5-16,2 0 3 0,0-3-1 15,3-2 3-15,4-6-2 16,0-3-1-16,8-6-2 16,1 0-1-16,3-3-5 15,1-3-1-15,6 3-2 16,2-6 2-16,8 4 4 15,6-2-1-15,11-2 0 16,6 0-3-16,10-2-3 16,0 2 1-16,2-5-7 15,2 0-5-15,0 4-17 16,-1-2-14-16,-3 4-29 16,-4 0-21-16,-10-1 59 15</inkml:trace>
  <inkml:trace contextRef="#ctx0" brushRef="#br0" timeOffset="22063.166">19646 6774 821 0,'-1'1'272'0,"5"2"-263"15,-3-3-19-15,-1-1-3 0,0 1 10 16,0 0 3 0,3 0 0-16,0 0 0 0,-2 0 4 15,1 0-1 1,5 2 1-16,2 1-1 0,3 3 3 16,28 19 5-16,-28-18 18 15,0-1 8-15,2 2 9 16,1 3 1-16,6 4-16 15,-2 2-9-15,6 1-13 16,-1-2-5-16,0 2-3 16,0-4 1-16,2 2 7 15,-3 2 3-15,-3 3 9 16,1 0 5-16,-8 2-1 16,3-4-2-16,-3-1-6 15,2 2-3-15,0-2-2 16,-1 0 0-16,-3 2-4 15,1-4-2-15,-3-1-3 16,-1-1 0-16,2-1-1 0,-4 1 0 16,4-1 1-16,-3 2 0 15,-1 1-1-15,4 1 1 16,0 1-1-16,2-3-2 16,1 1 1-16,-1 1-1 15,-2-2 0-15,1 1 1 16,2-2-1-16,-4 1 1 15,3 0 0-15,-2 1 1 16,3 3 2-16,2-3 2 0,-1 2 2 16,2 0-1-16,-2-1-1 15,-2 2 1-15,-2 0 6 16,-2-2 2-16,-1-4 6 16,-2-3 0-16,2-2-5 15,-1 0-4-15,-2 3-7 16,-1-2-3-16,-1 0 0 15,2-1-1 1,0 1 1-16,0 1 0 0,-2-5 0 16,0 2 1-16,-2-4-2 15,0-1 0-15,-1-2-12 16,0 0-11-16,1 0-26 16,0 0-18-16,-1 0-31 15,1 0-2-15,-1 0 11 16,0-1 7-16,0 0-28 15,-2-3-58-15,-9-20 106 0</inkml:trace>
  <inkml:trace contextRef="#ctx0" brushRef="#br0" timeOffset="22931.38">20344 7126 930 0,'31'96'336'16,"-31"-95"-232"-16,3 0-163 15,1 5-18-15,-4-6-9 16,0 0 11-16,1 8 24 0,3 4 25 16,-2-1 70-16,7 28 17 15,-9-32 18-15,0-1-2 16,1-2-25-16,-1-1-10 16,0-3-18-16,0 0-10 15,0 0-11-15,0 0-3 16,1 3 1-16,4 6-1 15,2 3 1-15,23 28 1 0,-15-28 0 16,-1-2 2-16,3 4-2 16,-2 1 0-16,-1 1-1 15,-2 2 0-15,-2 0 0 16,2-1 5-16,-1 0 14 16,1 1 5-16,-2 0 2 15,-3 0-4-15,-1-3-15 16,-6-2-4-16,2-5-1 15,-2-1-1-15,0-3 0 16,2-1 0-16,-2-3 5 16,0 0 10-16,0 0 16 15,0 0 2-15,0 0-4 16,0 0-11-16,0 0-17 16,0 0-3-16,-1 0-4 15,0 0 1-15,1 0 1 16,0 0 1-16,-2 0 1 0,1 0 1 15,0 0 1 1,0 0 2-16,0 0 0 0,0 0-1 16,-11 2 0-16,-5 6-2 15,-37 34-1-15,26-27 0 16,-4 3 0-16,-2 7 0 16,-5 2 0-16,-5 2 0 15,-8 2-2-15,-2 0-2 16,2 7-54-16,-5 4-53 15,-2 5 69-15</inkml:trace>
  <inkml:trace contextRef="#ctx0" brushRef="#br0" timeOffset="59023.285">20814 6458 237 0,'-31'15'18'0,"-1"0"-46"15</inkml:trace>
  <inkml:trace contextRef="#ctx0" brushRef="#br0" timeOffset="81179.863">5173 6652 765 0,'0'2'247'16,"-2"-3"-272"-16,2 4-111 16,0-3 0-16,0 0 38 15,0 0 74-15,0 0 102 0,0 0 29 16,0 0 30-16,0 0-6 15,0 0-36-15,0 0-25 16,0 0-38-16,-1 0-12 16,0 0-14-16,-1 0-3 15,1 0-2-15,0 0 0 16,0 0-1-16,0 0 1 16,0 0-1-16,0 0 0 15,-1 0-1-15,1 1-1 0,0 0 0 16,0 0 0-16,-2 2 0 15,-1 2-1-15,-2 5 0 16,1 2-1-16,-14 33 2 16,16-24 0-16,-2 9 0 15,4 8 1-15,-3 9 1 16,2 13 0-16,-5 18 0 16,-1 6-3-16,-2 18 0 15,-3-2-2-15,0 12 3 16,0 3 1-16,4 11 1 15,1-3 0-15,1-4 1 16,2 6 4-16,-2-9 0 16,1 3 2-16,0-2 0 15,2-2-3-15,-1-7 1 16,0 0 1-16,3-5 3 16,-1-6 7-16,2 9 6 15,-1 0 0-15,1-2-5 0,0-3-6 16,1-20-6-16,0-1-1 15,4-7 8-15,-1-7 4 16,4-9 10-16,-1-8 3 16,2-5-3-16,0-2-4 15,-1-4-9-15,0-4-3 16,-2-15-3-16,1 1 0 16,5-6 3-16,-1 2-2 15,6-2-4-15,2-2-1 0,7-1-4 16,2 0-2-16,11-1 0 15,5 0 1-15,7-3 0 16,2-3 0-16,12 5 1 16,4-3 1-16,20 6 1 15,3-2 0-15,7 0 0 16,4-1 0-16,9-1-2 16,6-1 1-16,5 0-1 15,0-1 1-15,-4-2 1 16,-3 3 0-16,-9 1 0 15,-8 2 0-15,-14 1 11 16,-2 2 6-16,-5-1 2 16,-1 1 1-16,-14 2-11 15,-9-4-3-15,-17-1 10 16,-6-2 5-16,-7-6 9 16,0 0-1-16,3-5-17 15,-2-3-10-15,1-8-14 0,-2-1-3 16,-3-7 6-16,1-5 6 15,1-25 6-15,-4-12 2 16,-1-17-5-16,-2-14-4 16,-5 0-13-16,-1-3-6 15,-7 6-1-15,-2 7 2 16,-7 10 11-16,-4 6 5 16,-2 5 4-16,-2 2 1 0,-2-5 2 15,-1 3 1-15,-2-1 1 16,0 1 0-16,0 3-2 15,-2-4-1-15,1-15-2 16,-1-7-1-16,1-22-17 16,2-4 0-16,8-4 1 15,2 5 1-15,9 12 17 16,0 3 4-16,0 17 0 16,1 3 1-16,-1 16-3 15,2 3 1-15,-1 11-2 16,-1 4 1-1,-1 1-1-15,-1 1-1 0,-4 3 1 16,2-1 0-16,-1 8 0 16,-1 2 1-16,4 5 1 15,-2 1-1-15,1 1 10 16,-1-2 5-16,0-3 7 16,-2 3 3-16,4-1-6 0,-4 1-2 15,0 5-7-15,-1 1-2 16,-1 3-5-16,4 2 0 15,0-1-3-15,1 0 2 16,-4-2 0-16,-1 0 0 16,0 1 2-16,-2-2 0 15,2 1-3-15,-3-2-2 16,-1 1-3-16,-2 1-2 16,-1 0-2-16,-1 2-2 0,-1 2-1 15,4 3 0-15,-4-1 0 16,2 1 2-16,-5-2 0 15,1 1 0-15,-3 1-3 16,0-2-3-16,0 1-11 16,-3 2-1-16,-1-4 2 15,2 4 3-15,-2 1 15 16,3 1 4-16,-4 1 5 16,2 0 1-16,1 2-1 15,-4-5-2-15,3 6-1 16,-7-2 0-16,0-4 0 15,2 7 0-15,-2-4 5 16,0 0 0-16,0 3 0 16,3-1 0-16,0-2-4 15,3 7 0-15,0-2 1 16,-2-1 1-16,-1 2 0 0,-1 0 0 16,-5 2-4-16,-6 0 0 15,-4 5-2-15,-5-1 1 16,-9 8-1-16,1-3 1 15,-5 0 0-15,4 2 0 16,5-3-1-16,-9 4-1 16,-1-4-4-16,-5 3 1 15,-4-1 0-15,9-1 1 16,11 1 5-16,-2 0-2 16,6-1-3-16,-4 1-17 0,-8 3-15 15,-3 3-16-15,-1 1-44 16,5 1-122-16,-2-5 148 15</inkml:trace>
  <inkml:trace contextRef="#ctx0" brushRef="#br0" timeOffset="82604.583">5822 8273 1095 0,'-5'-2'265'16,"5"3"-471"-16,1 1-103 0,-1-2 22 16,0 0 94-16,0 0 109 15,0 0 114-15,0 0 27 16,0 1 46-16,4 9 14 15,1 0 0-15,0 0-21 16,21 34-46-16,-20-28-14 16,0 16-16-16,-2 5-4 15,-4 6-3-15,1 4-2 16,-2-1-4-16,-3 2-1 0,0-4 5 16,0-5 3-16,2-6 10 15,0-5 4-15,2-2 1 16,0-4 1-16,-3-7-2 15,0-1 0-15,0-4 13 16,3 0 6-16,1 1 16 16,0-3 7-16,-1-1-1 15,-1 0-5 1,-2-5-16-16,1 2-9 0,1-4-13 16,1 0-6-16,0 0-10 15,0 0-4-15,0 0-9 16,0 0-3-16,0 0-2 15,12-2-3-15,18-4 2 16,32-10-1-16,-22 2 3 16,1 0 2-16,4-1 2 15,-4 5 1-15,-4 0 1 16,-5-1-4-16,-2 3-10 0,-5-1-5 16,-6 2-6-16,0 1 4 15,-11 1 10-15,2 3 5 16,-5-2 9-16,-1 2 3 15,0 2 2-15,-4-1 1 16,0 1-2-16,0 0 0 16,0 0-2-16,0 0 0 15,0 0 4-15,0 0 2 16,0 0 17-16,0 0 9 0,0 0 9 16,-1-1 1-16,-1 0-14 15,1 0-9-15,0-1-13 16,0 0-3-16,-6-13-6 15,-16-30-1-15,18 27-2 16,2-3 0-16,-3-3 1 16,1-2 1-16,2 1-2 15,0 2 0-15,-3-4-1 16,5 1-3-16,-5-4-2 16,0 0-3-16,2 5-3 15,-7 0-1-15,5 9-1 16,2 2 0-16,-7 3 0 15,2 4-1-15,0 1-2 16,-6 0 2-16,3 6 5 16,0-1 2-16,-3 4 5 15,0-2 1-15,-1 0 2 0,1 4 1 16,0-4 2-16,1 0 3 16,0-1 4-16,-1-2 1 15,1 2 0-15,0 0-1 16,0 1-6-16,0 0-1 15,-1-1-3-15,1 3-4 16,-4-3-18-16,5 4-20 16,-1 0-144-16,-2-1 127 0</inkml:trace>
  <inkml:trace contextRef="#ctx0" brushRef="#br0" timeOffset="84846.606">6069 8554 171 0,'14'72'15'0,"-6"-63"-79"0,0-1-7 15,2 0 56-15,3 4 9 16,-4-7 48-16,4 2 40 0,-3-4 66 16,1-2 24-16,-2-1-2 15,-3-1-25-15,4 1-49 16,-6-2-21-16,2 2-32 16,1-2-13-16,-1-2-16 15,3-1-4-15,-3 2-6 16,1 0-1-16,-6 1-1 15,5-2-2-15,1 0 0 16,3 0 0-16,5 0 0 16,0-1 0-16,4-1 0 15,3-1 5-15,2 2 3 16,3-3 2-16,2 0 0 16,-2-2-3-16,2 5-2 15,-3-2-1-15,4 0 7 16,-1 1 4-16,2-1 4 15,-1 1 1-15,0 1-5 0,1-1-3 16,-10-1-6-16,5-1-1 16,-3 1-2-16,-1 0 2 15,6 0 6-15,-4-1 1 16,5 0 1-16,2 2-2 16,0-2-5-16,4 1-3 15,-3 1-2-15,0 1 0 16,2 1 1-16,-1 2 1 15,2 0 6-15,0-4 10 0,3 3 16 16,-4-1 0-16,5-3-6 16,-1 2-10-16,-1 1-16 15,2-1-3-15,-3 5 1 16,-2-5 2-16,3 1 3 16,2-2 0-16,-4-3-1 15,2 2-1-15,-6 4-3 16,-5-1 1-16,-2 3-1 15,-1 0 0-15,0-3 0 16,7 4 0-16,0 0-1 16,2 1 0-16,6 4 4 15,3-3 1-15,3 0 4 16,4 4-1-16,-2 1-3 16,0 1-3-16,-10 5-1 15,-4-3 3-15,-1 0 6 16,-8-2 1-16,6 0 1 15,-1-2-1-15,0-1 4 0,4 2 1 16,-2-1 4-16,1 1-1 16,-1-2-6-16,-1 0-1 15,-5-4-6-15,-3 2 0 16,-6-2-1-16,-1-1-2 16,-4 2-2-16,0-2 0 15,0 3-1-15,-2-3 0 16,-4 1 0-16,4 0 0 0,-1-1-15 15,-3 0-11-15,-3 0-47 16,-2-1-38-16,0 0-85 16,-1-1 117-16</inkml:trace>
  <inkml:trace contextRef="#ctx0" brushRef="#br0" timeOffset="85841.534">8202 8045 163 0,'68'41'139'15,"-60"-40"54"-15,-1 1-7 0,1-1-24 16,-1-1-19-16,2 0-49 16,1 1-23-16,3-1-36 15,0 0-14-15,3 3-16 16,6 1-5-16,8 3 1 16,3 1-1-16,5 1-1 15,3 2 1-15,-8 1 0 16,-1 2 0-16,-2 0 0 15,-8-2 1-15,4 2-1 16,-3-3 0-16,3 1 0 16,0-1 1-16,-5 0 0 15,0 2 0-15,-6-3 1 16,-2 3-1-16,-5-5 1 16,-2 1 1-16,-2-4-1 15,1 1 1-15,-2 3 0 16,1-1 1-16,-2 2 1 0,0 1 0 15,0-3 0-15,-1 1 3 16,-1-3 7-16,-1-2 7 16,-1 0 13-16,1-4 4 15,0 0-1-15,0 0-3 16,0 0-10-16,0 9-4 16,0-3-7-16,-1 2-3 15,0 0-5-15,0-2-1 16,-1 3 6-16,1-2 3 0,0-3 12 15,-2 2 5-15,2-1 4 16,-1-1 0-16,-2 3-6 16,0 0-4-16,0 2-8 15,-3 3-3-15,-26 26-7 16,20-28-2-16,-3 0-2 16,-1 0-1-16,3 3 4 15,0-1 3-15,8 2 3 16,0 0 4-16,3 4 5 15,-3 0 0-15,-8 0-2 16,5 1-4-16,-11 4-9 16,2-1-4-16,0 2-1 15,-5-2-1-15,-1 1 1 16,3 2-1-16,-1 2 1 16,2 0-1-16,2-2 0 15,2-4 0-15,2-2-6 0,1-1-7 16,2-4-28-16,0-2-19 15,3-4-47-15,0-4-29 16,-2-1-76-16,2-3-53 16,0-3 168-16</inkml:trace>
  <inkml:trace contextRef="#ctx0" brushRef="#br0" timeOffset="93620.886">9589 8415 536 0,'0'-5'75'0,"1"-1"-202"16,10-2 39-16</inkml:trace>
  <inkml:trace contextRef="#ctx0" brushRef="#br0" timeOffset="93709.888">9634 8140 173 0,'3'-50'70'0,"1"-8"-49"16,-1-1-33-16,2-3 5 16</inkml:trace>
  <inkml:trace contextRef="#ctx0" brushRef="#br0" timeOffset="94474.47">9691 7559 91 0,'15'-22'55'15,"0"2"-4"-15,0 7-1 16,1 3 10-16,1 4 7 15,2 4 3-15,5 6-8 16,2 8-8-16,1 7-7 16,0 9-6-16,-6 4-4 15,-1 6-4-15,-1 7 4 16,-4 5 7-16,1 6 12 16,-6 0 5-16,-3-3-12 0,0-1-9 15,-7-2-19-15,0-1-7 16,0-2-5-16,-2-4-4 15,2-10-3-15,3-1 1 16,2-6 1-16,-2-11 1 16,1-5 7-1,-6-5 3-15,-2-8 2 0,4 5 2 16,0-2 3-16,0 0 5 0,0 0 0 16,0-2-2-16,0 1-9 15,5-6-9-15,1-24-3 16,27-32 0-16,-24 26 1 15,-4-5 0-15,-5-3 1 16,4-1 0-16,-6 3-3 16,3 0 0-16,-1 3-3 15,1 3 0-15,5-1 0 16,-4-3 0-16,4 5 0 16,-5 3 0-16,4 9 2 15,-5 8 0-15,3 6 0 16,1 4-1-16,-2 0-5 15,3-1-5-15,-5 5-5 16,2-1-1-16,-1 3 7 16,-1 0 3-16,0 0 6 15,0-1 1-15,0 0 0 16,0 1-2-16,0 0 0 0,0 0-2 16,0 0 0-16,8 5 0 15,4-3 2-15,3 14 0 16,32 37 5-16,-30-22 5 15,-2 6 4-15,2 3 1 16,-4 3 2-16,2 5 12 16,2 19 2-16,-2 0 0 15,1 8-7-15,-3-5-15 0,1-12 18 16,-1 2 6-16,-3-14 4 16,1-3 2-16,-3-7-25 15,0-6-4-15,-1-2-5 16,-3 0-1-16,-1-6-8 15,-3-4-10-15,-1-5-40 16,-1-4-24-16,-1-4-76 16,0-4-66-16,-11-9 143 15</inkml:trace>
  <inkml:trace contextRef="#ctx0" brushRef="#br0" timeOffset="95149.207">9804 7630 1225 0,'-5'3'341'16,"0"-2"-425"-16,4-1-68 15,-2 0 16-15,1 0 75 16,-1 1 46-16,-3 2 19 16,0 0-2-16,-1 1 18 15,2-1 8-15,2-3 12 16,-1 2 4-16,1 5-12 15,-4 3-6-15,-2 6-13 16,-13 31-6-16,18-19-7 16,-3 3-1-16,1 5-2 15,-1 7 0-15,4 9 1 16,-1 5 1-16,-3 0 1 0,5 2 1 16,-6-5 7-16,0-2 2 15,0-7 0-15,0-1 0 16,2-7-8-16,2 1-1 15,8 7 1-15,-4-6 1 16,4-1 2-16,-1-7 1 16,1-9 8-16,-1-2 10 0,-2-8 5 15,1 1-3-15,2 0-25 16,-1-5-37-16,2-1-138 16,-2-5-188-16,9-19 230 15</inkml:trace>
  <inkml:trace contextRef="#ctx0" brushRef="#br0" timeOffset="95568.086">10661 8196 1302 0,'0'8'375'0,"3"-4"-405"16,4 3-86-16,5 7 14 15,-4 8 75-15,1 2 22 16,0 4 15-16,1 0 8 15,2 3 19-15,0 2 9 16,0 1 9-16,2-3 0 16,-3 0-4-16,-1-1 1 0,-4 6 0 15,-5 6-2 1,-5 9-7-16,-2-4-8 0,-5-3-18 16,0-6-8-16,-3-7-36 15,-2 2-31-15,-2-1-68 16,1-3-30-16,0-7-48 15,1-6-36-15,3-19 162 16</inkml:trace>
  <inkml:trace contextRef="#ctx0" brushRef="#br0" timeOffset="96362.652">11711 7487 1052 0,'0'-4'425'16,"-1"3"-288"-16,-1 1-388 15,1 0 19-15,-1 0 34 16,0 0 151-16,-22 5 64 16,-34 44 16-16,29-30 7 0,4 0 24 15,1-1 16-15,2-6 6 16,-1 1 3-16,-4-4-3 16,1 6-8-16,-6 8-31 15,-3 4-17-15,-2 11-23 16,-4 6-7-16,-3 14 0 15,-1 21 0-15,1 18 0 16,8 6 1-16,11-8-1 16,8-12-3-16,14-6-7 15,3-6-1-15,12 6 2 16,5 1 7-16,5-11 6 16,3-9 1-16,4-17-1 15,-2-10-4-15,5-8 0 16,3-1 0-16,3-3 0 15,2-4 3-15,4-6 5 0,-2-7 8 16,1-5-2-16,-1-9-1 16,5-7 2-16,5-3-2 15,9-5 4-15,5-3 1 16,-2-14-5-16,-3-2-6 16,-10-7-7-16,-11-1-1 15,-7-1-2-15,-2 2 3 16,-5-3 2-16,3 2 4 15,-7-1 0-15,-4-6-2 0,-5-1-4 16,-3-6-5 0,-4-2-2-16,-6 7 0 0,-4 8 8 15,-6 6 5-15,-8 12 5 16,-7-2-1-16,-10 2-7 16,-9 0-4-16,-12 4-6 15,-10 8-4-15,-16 8-10 16,-5 9-3-16,-3 13-9 15,3 10-4-15,10 15 2 16,4 3 5-16,5 9-2 16,7-3-24-16,4 0-86 15,2 5-45-15,7 8 105 16</inkml:trace>
  <inkml:trace contextRef="#ctx0" brushRef="#br0" timeOffset="96947.086">11182 8283 914 0,'-1'12'116'16,"2"4"-363"-16,1 8-55 16,-1-1 63-16,-4-1 208 15,-6-2 81-15,2-6 101 16,-2-4 33-16,2-4 14 15,1-5-6-15,-7-10-35 16,5-2-26-16,0 4-54 16,0-4-21-16,7 7-35 15,-3-1-13-15,0-6-16 16,2 7-3-16,3 0-1 16,6 4 3-16,10-1 3 15,7 0 1-15,5-3 3 16,6-4 2-16,8 3 1 15,5-2 6-15,2-4 3 16,1 7 3-16,-1-4-1 0,-2 2-1 16,9 0 0-16,-2-3 0 15,6 3 9-15,0-3 6 16,-4 3 12-16,-4 0 5 16,-13 3-2-16,-8 1-3 15,-11 2-14-15,-6 0-5 16,-7 2-33-16,0 4-31 15,-10-5-87-15,-4 2-81 16,-14 1 131-16</inkml:trace>
  <inkml:trace contextRef="#ctx0" brushRef="#br0" timeOffset="97612.65">9567 7311 898 0,'-24'29'169'16,"29"-29"-313"-16,8 8-53 16,-3-2 47-16,-7 1 148 15,-3 2 43-15,-6 1 68 16,1 0 23-16,-2 5-16 15,1-1-13-15,1 6-22 16,-5 0-7-16,-2 5 9 16,-1 5 4-16,-3 10-14 15,-2 2-12-15,4 17-31 16,0 4-11-16,7 12-16 16,6 13-3-16,1 13-1 15,8 10-1-15,2-2 1 16,4 0 0-16,8-8-1 0,-1-3-6 15,12 2-32-15,7-7-9 16,9-8-6-16,8-9-10 16,10-17-28-16,-1-7-66 15,12-16 98-15</inkml:trace>
  <inkml:trace contextRef="#ctx0" brushRef="#br0" timeOffset="98161.86">12119 7207 882 0,'7'19'396'16,"12"-13"-96"-16,6 3-307 16,15 2-16-16,6 6 9 15,5 7 10-15,0-2 1 16,0 10 2-16,-1 3 2 16,-3 4 1-16,4 8 0 15,1 9 1-15,1 0 0 0,-1 5-2 16,-6 3 1-16,-3-6-2 15,-8 2 0-15,-9 4 0 16,-3 1 0-16,-9 5 1 16,-1 6 3-1,-5 1 2-15,-8-6 0 0,-6 3-6 16,-8-2-7-16,-10-8-24 16,4 5-27-16,-5-4-102 15,-3-8-90-15,1-16 153 16</inkml:trace>
  <inkml:trace contextRef="#ctx0" brushRef="#br0" timeOffset="100798.365">12167 8670 200 0,'26'80'114'15,"-28"-80"-7"-15,-2-4-27 16,0-1 5-16,-2 0 2 0,-2-3 6 16,1 6 3-16,-1-5-7 15,0 0-2-15,3 5-2 16,1-3-4-16,2 3-20 15,2 3-12-15,0-2-28 16,0 1-12-16,0 0-9 16,0 0-2-16,3 0 2 15,17 3 0-15,40 11 0 16,-22-8 2-16,5 3 4 16,3 3 0-16,2 2-2 15,-1-1-2-15,-1 4-4 16,2-1-1-16,5 2 0 15,6 3 0-15,7 3 1 16,0 0 0-16,-4 1 1 16,-6-2 1-16,-4-3 0 15,-2 3 0-15,-1 1 2 16,3 4-1-16,-1 5 1 0,0 2 0 16,-1 2-1-16,-2 1 1 15,0-1 0-15,-3-6 1 16,0-6 0-16,0-6 1 15,5-2 4-15,0 3 4 16,6-7 14-16,-1 3 2 16,0-6 0-16,-5 1 1 15,-6 2-3-15,1 0-1 16,-7 1 0-16,5-3-6 0,4-1-11 16,-5-1-2-16,3 0-3 15,-1 2-1-15,0 2-2 16,-2 5 1-16,2 2-1 15,1 3 1-15,0 4 1 16,1-2 2-16,2-2 3 16,-3 3 0-16,2-6-1 15,0 1-1-15,-3 0-2 16,1-1 2-16,-2 2-2 16,-1 2 0-16,-5 1-1 15,3 0 0-15,0 3 1 16,1-5 0-16,3-2 1 15,-4 0 3-15,-5-7 7 16,-1 3 4-16,0 2-1 16,-3-2-3-16,-1 3-7 15,-1 1-4-15,1 3 0 0,-1 2-1 16,2-2-1-16,-2-2 0 16,3-5-1-16,6 4 0 15,5 0 1-15,5 2 0 16,5 2 1-16,-1 4-1 15,0-2 1-15,0 6-1 16,-6-3 1-16,-7-3 0 16,-6 2 1-16,3 3 0 0,-4 9-1 15,6 1 0 1,-2 0-2-16,-5-5 1 0,-6-6 0 16,-5-4-1-16,-6-6-22 15,-2 2-32-15,-11-6-170 16,-7 3 149-16</inkml:trace>
  <inkml:trace contextRef="#ctx0" brushRef="#br0" timeOffset="105061.904">16071 10602 120 0,'-52'31'47'0,"48"-31"-26"16,-2 0-5-16,0-4 19 16,2 1 18-16,-2 0 22 15,0-1 6-15,4 1 1 16,-2 0-2-16,3 2 2 16,0 0-1-16,0 0-8 15,0 0-4-15,0 0-6 0,-1-1-2 16,1 1-5-16,0 0-6 15,0 0-15-15,0 0-5 16,0 0-1-16,0-1 5 16,-1 1 13-16,1 0 6 15,1 1 4-15,0 0-3 16,0 0-14-16,0 0-7 16,0 0-11-16,0-1-2 15,0 1 1-15,0 0 0 16,0 0-1-16,0 0-3 0,0 0-8 15,0 0-3-15,0 0-3 16,0 0-2-16,0 0 1 16,0 0 0-16,0 0 1 15,0 0 0-15,0 0 1 16,0 0-1-16,0 0 2 16,7 3 3-16,10 7 5 15,33 21 3-15,-22-17 0 16,4 2-1-16,5 3-5 15,0 1-3-15,1 2-2 16,0 1-2-16,-4-6-1 16,6 2-2-16,2-2 1 15,4-2-1-15,12 3 0 16,0 1 0-16,5 0 0 16,-2 1 0-16,-4-3-1 15,-3-1 1-15,-7-2 0 0,3-1 0 16,2 1-1-16,-1 0-1 15,3 5 0-15,0-1-1 16,-2-2-4-16,-1 1-3 16,5 1 0-16,-1 3-1 15,5 5 3-15,-2-1 3 16,-1-5 2-16,1 0 2 16,-7-1 1-16,-2-3 1 15,-6 3 0-15,-4-4-1 0,-2 2 1 16,2-2 0-16,3-2 2 15,-1 4 1-15,4-2 2 16,2 0 1-16,-2 3-1 16,0-1-2-16,-1-1-1 15,-1 1-2-15,-10-2 0 16,3 1-1-16,-5-1 0 16,-3 0 0-16,5-3 0 15,0 1 0-15,1-3 0 16,3 0 0-16,0 2 1 15,1 1 0-15,0 3 0 16,-3 1 0-16,-1 1 0 16,-3 0-1-16,-5-2-1 15,1 3 1-15,-2 0-2 16,-2-1 2-16,1 1-1 16,-1-4 1-16,-2 0 3 15,1 1 0-15,-1-2 8 0,1 3 3 16,1 5 1-16,-2-2 0 15,-1 4-9-15,-3 0-1 16,0-2-3-16,-2 1-1 16,1-3 1-16,-2 1 1 15,1 3 0-15,1 0 2 16,-1 5-1-16,-2-4 1 16,-1 0 1-16,-2-5 1 15,-4-4-1-15,2 3-1 16,-1-4-2-16,2 0-2 0,-1 0-1 15,-3-4 0-15,2 2 0 16,0-1 0-16,-1 0 0 16,4 3 5-16,-6-3 9 15,-3-1 4-15,3 5-1 16,-2-6-4-16,2 5-10 16,-1 3-3-16,-2-4-1 15,0 7 1-15,-2-3 1 16,1-3 1-16,4-1 3 15,-3-4 4-15,-1 1 3 16,0 0 1-16,0 2-3 16,-1 2-3-16,3 2-7 15,-1-1 0-15,-1-2-1 16,1 1 1-16,-1-4 0 16,0 2 0-16,4 0 2 15,-3 0 0-15,1-2 0 0,2-4-5 16,-4-2-54-16,0-4-64 15,2-6 75-15</inkml:trace>
  <inkml:trace contextRef="#ctx0" brushRef="#br0" timeOffset="105960.353">19286 11839 1485 0,'-3'1'513'16,"4"5"-492"-16,5 5-22 16,6 10-41-16,-3 4-9 15,-1 1-20-15,-2 4 2 16,-2 7 13-16,-1 1 15 0,-2 7 49 16,-1-7 17-1,-3-8 24-15,2-6 11 0,-1 0 0 16,0-1-4-16,-3-1-19 15,2 5-12-15,-4 5-18 16,3 6-7-16,1 2-6 16,-2 1-2-16,3-2-8 15,-3-4-4-15,2 4-5 16,1 0 1-16,0-8 7 16,2-3 6-16,0-9 10 15,0-6 2-15,0-3 6 16,-1-3 2-16,0-1 5 15,1-2 0-15,-3-1-4 16,1-3-2-16,1 0-8 16,0 0-2-16,0 0-5 15,0 0-1-15,-16 3 1 16,-28 5 3-16,25-10 5 16,-4-3 3-16,-6-4 3 0,-5-2 1 15,-10 0 0-15,-3 2-1 16,-5 0-4-16,-1 0-3 15,1-1-8-15,3 0-5 16,4-4-5-16,3 3 1 16,5-3 6-16,-2 1 5 15,-2 6 7-15,-3-2 2 16,-6 1 2-16,0 0 3 0,2 4 3 16,3 1-1-16,8 3-7 15,5 1-7-15,11 0-26 16,6 2-10-16,6-1-15 15,7 0-8-15,0 0-58 16,-1-2-94-16,4-1 140 16</inkml:trace>
  <inkml:trace contextRef="#ctx0" brushRef="#br0" timeOffset="106968.263">17125 9761 431 0,'-11'-4'252'0,"1"-3"-25"16,3 5-23-16,5 2-52 15,-1 0-28-15,1 0-54 16,1 0-25-16,0 0-33 16,0 0-6-16,0 13 1 15,1 17 0-15,13 58-3 16,-4-26-1-16,-1 13-4 16,2 2-2-16,-6 2-1 15,-2-8 1-15,-3-7 3 16,-5-2 3-16,-2 0 1 15,3 0-1-15,0-7-2 16,0-10-13-16,2-15-79 16,-1-9-71-16,1-8 96 15</inkml:trace>
  <inkml:trace contextRef="#ctx0" brushRef="#br0" timeOffset="107742.671">18000 9449 1297 0,'7'16'377'15,"3"12"-418"-15,3 25-53 16,-1 8 17-16,-8 11 51 16,-4 2 3-16,-1 5 7 15,-2 11 6-15,-1 10 7 16,2 1 18-16,1-5 29 15,0-13 16-15,-2-23 21 16,2-8-4-16,-5-19 0 16,3 0-9-16,-3-8-22 0,0-4-12 15,1-6-34-15,-1-4-19 16,1-4-37-16,2-3-17 16,2 0-11-16,-3-4 12 15,4-1 42-15,0 0 27 16,0 0 41-16,6-23 8 15,46-48 3-15,-26 26-7 16,2 2-12-16,2-1-5 16,-2 7-12-16,-2 4-4 15,1 9-7-15,-2 5-2 16,10 6 0-16,1 2-1 0,2 8 1 16,3 6 2-16,-5 8 7 15,-3 5 2-15,-2 9 1 16,-2 6-2-16,-5 8 0 15,-5 5-1-15,-11 2-1 16,-3-1-1-16,-8 3-4 16,-5-1-1-16,-5-4 2 15,-4-5 3-15,-5-10 7 16,-2-2 2-16,-11-4 6 16,-4 1 3-16,-4-4 2 15,-4-3 1-15,2-6-4 16,1-5-6-16,-5-7-19 15,-5-7-13-15,-4-2-24 16,-2-9-16-16,10 1-46 0,10-3-40 16,17-6-118-16,8 1-35 15,13-10-2-15,4-2 153 16</inkml:trace>
  <inkml:trace contextRef="#ctx0" brushRef="#br0" timeOffset="108102.539">18879 10168 1625 0,'9'20'507'0,"9"2"-593"16,2 9-42-16,1 22-38 15,-10 13 19-15,-11 19 48 16,-3 5 47-16,-13 8 98 16,-1-2 17-16,-5-19 23 15,2-6 0-15,1-21-33 16,3-6-13-16,3-17-26 15,2-9-14-15,1-11-31 16,-1-10-15-16,0-16-57 16,0-10-29-16,7-15-126 0,1-6 160 15</inkml:trace>
  <inkml:trace contextRef="#ctx0" brushRef="#br0" timeOffset="108676.922">19207 10505 1482 0,'14'40'490'0,"1"2"-504"16,5 6-12-16,-11-5-15 15,1 3-4-15,-10-5 7 16,0-7 9-16,-1-5 22 15,-5-10 9-15,2-8 8 16,-2-4 4-16,5-5 6 16,0-1 1-16,1 0-2 15,0-1 0-15,-2-1-9 16,1 0-3-16,0 0-3 16,-2-8-2-16,-5-12-3 15,-4-30-4-15,14 25 0 16,1-4-1-16,1-2 5 15,1-2 3-15,3 0 6 0,7 3-1 16,1-1 1-16,-2 9 1 16,3-4 1-16,-1 6 1 15,0 4 1-15,3-2-2 16,2 7-6-16,3 3-2 16,5 6-2-16,3 3-1 15,3 2-1-15,0 3-1 16,0 7 2-16,1 2 1 15,-5 8 5-15,2 6 3 0,2 0 1 16,-3 2 0 0,3 5-8-16,-7-5-5 0,-6 13-15 15,-4-6-10-15,-9-1-22 16,-3-1-3-16,-6-14-12 16,-3 0-10-16,-2-9-26 15,-3-3-22-15,-10-5-54 16,-5-5-38-16,-11-12 140 15</inkml:trace>
  <inkml:trace contextRef="#ctx0" brushRef="#br0" timeOffset="108960.202">18692 10137 1602 0,'36'72'480'16,"10"-4"-493"-16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28:50.9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7318 4701 292 0,'-4'2'73'0</inkml:trace>
  <inkml:trace contextRef="#ctx0" brushRef="#br0" timeOffset="1168.066">7297 4708 268 0,'-8'4'141'0,"1"-2"-33"0,0-1-68 16,1-1-14-16,2-1-16 15,-1 0-3-15,1-1 4 16,1-1 5-16,0 2 10 16,-1 0 3-16,2 0-6 15,0 0-6-15,0 0-10 16,1-1-2-16,1 2 0 15,1-1 2-15,1 0 0 16,-1-1 1-16,0-1-4 16,0 1-1-16,-1 1-1 15,1 0 0-15,0 1 4 16,2 0 0-16,-1 0 4 16,-1 0 2-16,1-1 7 15,2 0 2-15,2-1 0 16,0 1-2-16,4 0-9 0,5-1-5 15,28-4-2-15,-26 5-1 16,-6 1 2-16,1 0 3 16,-1 0 14-16,2 1 8 15,1-1 7-15,-2 1 2 16,3 0-7-16,0 0-4 16,-1 1-2-16,1 0 3 15,-2 3 3-15,1-3 0 16,-2 1-3-16,2 1-5 15,-1-2-6-15,0 3-2 0,-1 3-2 16,2-1 2-16,1 0 5 16,-1-2 2-16,-1 0 8 15,-4 0 3-15,2 0 1 16,0 3-4-16,3-3-9 16,1 3-5-16,2 0-7 15,2-2-2 1,-5 0 2-16,0-3 0 0,1-1 2 15,0-2 1-15,2 0 0 16,1 2-1-16,-2-6 0 16,-1 0-2-16,1-2-1 15,-2-1-1-15,1 3-2 16,-3 1 0-16,1 2 0 16,3 0-1-16,0-4-2 15,5 5 0-15,2-1-2 16,0-4 1-16,4 1 0 0,0-2 0 15,-3 0 0-15,0 5 0 16,-1-4-1-16,-2 3 1 16,3-5-1-16,0-1 0 15,1 3 1-15,-4-4-1 16,1 2 0-16,-2 3 1 16,-3-1 0-16,-1 2 0 15,-3-1-1-15,-1 2 1 0,5-2-1 16,1 1 0-16,4 1 0 15,2-2 0-15,3 1 0 16,-1 0 0-16,1-1 1 16,-3 0 0-16,-1 2 1 15,-2 0 0-15,-4-1 0 16,5 2-1-16,-6 1 1 16,-2 0 1-16,1 0 0 15,-4-1 1-15,3 2 2 16,1-1 2-16,0 4 1 15,4 2 0-15,3-4-1 16,-2 4-3-16,1-3-2 16,-1 1-1-16,3-1 0 15,2 0 1-15,0 1 0 16,1-3 1-16,-4-1 1 16,0 0-1-16,-4 1-2 15,-3-1 1-15,0 2-1 0,-3 1 0 16,0-2 0-16,2 4-1 15,-1-4 0-15,-2 1 0 16,-2-2 0-16,-3 1 1 16,2 3 1-16,-5-2 1 15,2 1 2-15,-1-3 1 16,-4 0 0-16,0 0-1 16,0 0-4-16,0 0-4 0,0 0-27 15,0 0-38-15,2 0-139 16,3-1-163-16,20-5 228 15</inkml:trace>
  <inkml:trace contextRef="#ctx0" brushRef="#br0" timeOffset="7399.417">3417 7435 429 0,'-1'0'202'0,"2"0"-25"0,5 3-188 15,-6-3-2-15,0 0 0 16,0 0 1-16,0 0 12 16,0 0 13-16,0 0 38 15,0 0 16-15,0 0 33 16,0 0 0-16,0 0-18 16,0 0-11-16,4 1-25 15,-2-1-9-15,-2 0-5 16,0 0 1-16,0 0 4 15,0 0 1-15,0 0-13 16,0 0-6-16,-1 0-12 16,0 0-4-16,-24 0-1 15,-33 3-1-15,23-1 0 16,-3 4-1-16,0 2 0 16,0 0 0-16,1 7-1 15,5 0 1-15,4 2-2 0,5 5-1 16,5 1 1-16,3 4-1 15,5 0 0-15,6 0 0 16,5 5-1-16,4 7 0 16,8 1 0-16,6 1 0 15,8-3 2-15,6-1 0 16,11 9 1-16,-1 6 1 16,0 5 1-16,-4 4 1 0,-6-4 0 15,-8-4-1-15,-7-7-1 16,-7-10 0-16,-9-7 2 15,-2-7 0-15,-3 0 2 16,-3-1-1-16,-5-6 0 16,-2-1-3-16,-10-7-1 15,-1 0-1-15,-3-7 2 16,-1-3 0-16,2-6 1 16,-1-3 0-16,2-2 2 15,1-1-1-15,2 4-1 16,3-5 1-16,4 1 0 15,6-1 0-15,4-5 0 16,3 3 0-16,8-6 0 16,1-5 0-16,5-3 0 15,0-4 1-15,1 0-1 16,0 0-1-16,1-2 2 16,0 0-1-16,0-3 2 0,0 4 0 15,-3 6 2-15,1 1 0 16,1 4 0-16,-2-4-1 15,5 0-2-15,3-1 1 16,1-3-1-16,3 4 0 16,-2 4 0-16,-1 2 0 15,-4 7 0-15,-7 4-2 16,2 1 0-16,-7 3-1 16,0 4-35-16,-1 2-56 15,-3-6-211-15,2-1 195 0</inkml:trace>
  <inkml:trace contextRef="#ctx0" brushRef="#br0" timeOffset="9397.654">2224 7625 661 0,'7'5'310'15,"1"-6"-64"-15,6 1-355 16,9-2-119-16,0 2-15 16,-2 4 36-16,-5-1 73 15,-7-2 208-15,-2 1 65 0,-1-2 54 16,0-4 6-16,-2 1-70 16,3-4-33-16,-4-2-44 15,-8-2-14-15,-2-7-19 16,-9-1-7-16,-8 0-6 15,-4-2-1-15,-10 7-1 16,-2 4-2-16,-2 5-2 16,1 4-2-16,-2 6-4 15,3 3-3-15,4 10 0 16,2 5 2-16,3 5 1 16,2-3 2-16,8 3 1 15,1 0 1-15,15 5 0 16,7 3 2-16,8 4 2 15,6-1 2-15,1-1 1 16,5 4-1-16,6 6-3 16,-3 4 0-16,8 3 0 15,-3 3 0-15,-3-1 1 0,2-4-1 16,-11-5 2-16,-7-6 2 16,-9-10 21-16,-4-6 8 15,-7 0 2-15,-2-2 0 16,-5-1-26-16,-5 0-10 15,-2-8-5-15,1-2 1 16,-1-10 4-16,6-3 8 16,3-2 12-16,0-6 10 15,4 0 18-15,-4-2-1 16,5 1-6-16,3-1-10 0,7-4-21 16,4-2-3-16,4-9-2 15,2-1 1-15,2-2 5 16,2 0 3-16,6-5 5 15,0-7-1-15,4-11-3 16,5 1-3-16,1-10-5 16,3-1-1-16,-8 4 0 15,-2 3-1-15,-7 8 1 16,-6 3-1-16,-5-1-5 16,-5 4-22-16,-3 3-124 15,-5 4-138-15,-2 0 173 16</inkml:trace>
  <inkml:trace contextRef="#ctx0" brushRef="#br0" timeOffset="9985.635">2522 7752 1093 0,'-6'3'327'0,"8"-3"-538"16,4 1-74-16,5 6-23 16,-4 3 49-16,3 5 225 0,-2 0 104 15,2 0 110-15,3-3 6 16,3 0-17-16,1-2-21 16,2-3-60-16,1 1-20 15,-1 1-30-15,2 4-12 16,-2 3-11-16,2 4-3 15,3 4-3-15,-2 1 1 16,-1 8-2-16,-5 0-1 16,-2-2-23-16,-4 4-26 15,-4-4-72-15,2 1-51 0,-7-5 99 16</inkml:trace>
  <inkml:trace contextRef="#ctx0" brushRef="#br0" timeOffset="10351.916">2805 7611 857 0,'39'42'278'16,"-42"-26"-350"-16,0 12-63 16,-4 12 10-16,-8 1 11 15,-3 1 113-15,-5-5 53 16,-6 4 61-16,4 8 22 15,-6 3 2-15,2 5-17 16,0 4-53-16,1 3-24 16,-2-4-31-16,0 1-31 0,2 1-308 15,1-1 239-15</inkml:trace>
  <inkml:trace contextRef="#ctx0" brushRef="#br0" timeOffset="29027.149">7467 8266 116 0,'3'-2'53'0,"1"-3"-18"0,0 2-28 16,-2 0-4-16,-1 2 13 16,-1 0 24-16,1 0 46 15,-1 0 19-15,0 0-2 16,0-1-23-16,0 1-45 15,0 0-19-15,0 0-1 16,0-1 3-16,-1-3 11 16,0 2 4-16,0 1-2 15,0 1-3-15,0 0-10 16,0 0-8-16,1 0-7 16,0 0-1-16,0 0 4 15,0-1 4-15,0 1 16 16,0 0 11-16,0 0 18 15,0 0 8-15,0 0 2 16,0-1-5-16,0 1-16 16,0-7-10-16,0-6-20 15,0-1-5-15,-3-28-6 16,0 26 1-16,-6 1-1 0,-1 4 2 16,-4-6 0-16,0 0 0 15,-4-2-1-15,-3 1-2 16,1 3-4-16,-5 3-5 15,2 3-6-15,0-1-4 16,-2 4-6-16,1-1 2 16,-3 2-1-16,-2 2 3 15,-2 4-2-15,3 6-5 0,-4-2-7 16,2 4-1-16,2-2 7 16,0 1 6-16,3 3 9 15,-1 0 2-15,2 1 2 16,-1-1 1-16,2 2-2 15,-2 3-3-15,1 2-9 16,-1 1-1-16,1 0 6 16,2 0 2-16,-1 5 11 15,6 5 1-15,0 3 0 16,-4 0-1-16,5 2 1 16,1-4 1-16,-1-1 0 15,1 2 1-15,1 3 0 16,-2 1 0-16,6 3 2 15,4-1 1-15,5-6 2 16,2 0 1-16,5 0 1 16,0 2 0-16,3 1-1 0,-1 2 0 15,0-4 0-15,1-1 1 16,-2-1 8-16,0-5 4 16,-5-2 13-16,1 0 1 15,4 2-3-15,1-2-4 16,7 2-11-16,0-3-2 15,5-4 2-15,0 1 1 16,4-5 4-16,2-2-1 16,0-4 2-16,3 1 0 15,-5-1-2-15,0 0 0 0,-1 1-1 16,-2-2 2-16,4-6 4 16,0 0 1-16,3-9-1 15,5 0-4 1,-1 1-7-16,0-3-2 0,-3-4-4 15,-4-4-1-15,-1-5-1 16,-4 0 2-16,1 0 0 16,2 3 0-16,-1 1-2 15,1 1-1-15,-1 0-3 16,-4-2 0-16,1 3-1 16,-2 2 1-16,0-3-1 15,0 3 1-15,0-2-1 16,0-4 1-16,-1 2 0 15,0 0 1-15,-2-2-1 16,-2 1 0-16,1 4 0 16,-4-3 0-16,0 3 1 0,-1-3 0 15,-1-8 1-15,1 1-1 16,-2-4-1-16,0-2 0 16,-3 6-1-16,3 2 1 15,-4 1 1-15,-1 0 1 16,-1-1 4-16,-3-1 2 15,-4-1-1-15,-1-3 0 16,-1-1-6-16,-2-1-2 16,2 12-4-16,-1-2-1 0,-3 3-3 15,-1 0 0-15,-3-3 0 16,-2 3-1-16,-4 1-3 16,0 1-10-16,-4 3-36 15,1 1-54-15,3 5 72 16</inkml:trace>
  <inkml:trace contextRef="#ctx0" brushRef="#br0" timeOffset="30482.398">7137 6768 212 0,'0'-2'157'0,"0"2"-6"0,0 2 1 15,0-2-5-15,0 0-34 16,0 0-20-16,0 0-36 16,-2 0-12-16,1-1-16 15,0 1-7-15,0-1-9 16,0 0-6-16,-10 0-2 15,-6 0 3-15,-29-5 6 16,25 4 2-16,5-2-2 16,-2 1-4-16,3 3-4 15,-3 0-1-15,1 1-2 16,1 2 0-16,-4 3-4 16,1 2-2-16,-2 5 0 15,3 1-1-15,1 8 1 16,1-2 0-16,5 3 0 15,-3 4 0-15,9-1 0 0,-3 3 1 16,5 2-2 0,4 6 0-16,-1 2 0 0,8 2 0 15,2-2-1-15,2-6 2 16,2-1 0-16,2 0 1 16,-1-4 2-16,2 2 0 15,-3-3 1-15,-1-5 0 16,1 0-1-16,-2-2 0 15,3-5 0-15,-1-3 0 16,1 1-1-16,0-2 1 0,1-1 2 16,3 0 0-16,4-6 3 15,4-3 1-15,1-2 5 16,-1-4 0-16,0-5 8 16,0-3-2-16,3-2-3 15,1-5-2-15,1 0-8 16,2-6-1-16,0-3-1 15,3 3 0-15,-2-4 1 16,-2 1 2-16,-4 6 8 16,-3 0 2-16,-3 7 4 15,-3-4-2-15,-4-1-6 16,-1-3-2-16,-6-3-1 16,2 0 1-16,-5-2 0 15,-3 3 1-15,-2 3 2 16,0 3 8-16,-1 3 5 15,-1 3 2-15,-2 0 1 0,-4-1-9 16,-4 1-2-16,-2-4-2 16,-7-3-7-16,-2-1-2 15,-3 3-1-15,-1 4 2 16,1 1 3-16,2 2 0 16,-1 1 3-16,2-1-2 15,1 4-3-15,0 0-3 16,-2 5-7-16,0 0-6 15,-2 3-22-15,1 1-12 0,-3 2-20 16,-1 1-8-16,6 2-2 16,-2-2 0-16,0 0-29 15,0-2-49-15,-12 1 98 16</inkml:trace>
  <inkml:trace contextRef="#ctx0" brushRef="#br0" timeOffset="31275.406">6965 6958 455 0,'-7'-2'186'0,"2"2"-125"16,1 0-51-16,-4 2-61 15,0 2-23-15,-6 2-15 16,1 0 14-16,3-1 44 16,0 1 27-16,5-2 30 15,-1-1 7-15,2-2 10 16,2 0 0-16,1-1-6 15,1 0-8-15,-1 0-23 16,1-1-9-16,0 0-4 16,-1 0 2-16,1 0 4 15,0 1 2-15,0 0 5 16,0 0 2-16,0 0 4 16,0 0 1-16,0 0 3 15,0 0 3-15,0 0 3 0,0 0-3 16,0 0-7-1,0 0-5-15,0 0 5 0,0 0 5 16,10 1 10-16,10 0 3 16,37 5-5-16,-27-6 2 15,4 0 5-15,1 0 2 16,1-1 0-16,-1 0-5 16,-9-1-3-16,2 2 2 15,-8 3 8-15,-5-1 2 16,-2 0-4-16,2 2-7 15,0-2-14-15,-2-1-3 0,0 0-4 16,-5-1 0-16,-5 0 2 16,1 3 6-16,-4-2 11 15,0-1 3-15,0 0-10 16,0 0-21-16,-1 0-67 16,-1 0-44-16,1 2-71 15,-8 15-24-15,-15 24 130 16</inkml:trace>
  <inkml:trace contextRef="#ctx0" brushRef="#br0" timeOffset="43824.556">10604 11460 140 0,'2'3'103'16,"-2"-2"1"-16,0 0-11 16,0-1-4-16,0 0-1 15,0 0-1-15,0 0-4 16,0 0-3-16,0 0-11 16,0 0-6-16,0 0-13 15,0 0-8-15,0 0-12 16,0 0-3-16,0 0-3 15,0 0 3-15,0-1 3 16,0 1 1-16,0 0 2 16,0-1 1-16,0 1 1 15,0 0-2-15,0 0-4 0,0 0-10 16,-2-1-10-16,1 0-4 16,0 0-4-16,-2-1 5 15,-11-2 6-15,0-1 3 16,-34-9-2-16,30 9-2 15,-7 0-6-15,-7 1-3 16,2 3-2-16,-4 0 0 16,1 2 0-16,2 3-1 15,1-1 1-15,1 1 0 0,6-3 1 16,3 0 2-16,1-2 1 16,4 0 1-16,0-2-1 15,-3 1-1-15,3 0-1 16,-4-2 0-16,0 2-1 15,0-1 0-15,-3-1-1 16,0 3 1-16,-7-3 6 16,4 4 4-16,-1 0 10 15,-1 0 5-15,4 0 1 16,-3 0-3-16,1-1-9 16,1 0-2-16,2-1-6 15,0 1 1-15,5-2 6 16,0 0 5-16,1 1 9 15,1-1 1-15,-2 0-2 16,-1 1-3-16,-2-1-6 16,0 0-3-16,-2-1-3 15,3-1-4-15,-2-1-1 0,-2 2 0 16,5 0 1-16,-3 4 1 16,2-3-1-16,6 2 1 15,-6 0-4-15,1 0 0 16,-1 1-2-16,-3-2 0 15,4 3-1-15,-5 0 1 16,0 1 0-16,0 1 0 16,0-1 1-16,1-2 1 0,1 2 1 15,-1 1 2-15,-2-2-1 16,3 1 0-16,2-1 0 16,-8-1-1-16,7 0-1 15,-3 0-2-15,-3-1 0 16,5 2 1-16,-5-1 2 15,0-1 1-15,0-1 2 16,0-1-1-16,4 2-2 16,1-1 0-16,-3 2-4 15,3-2 0-15,-4 2-2 16,1 0 0-16,1 0 0 16,-3-2 0-16,5 1 0 15,4 1 1-15,-2 0 0 16,4 1 0-16,0 1-1 15,-4-2 1-15,5 0 1 16,-2-4 0-16,-3 0 2 16,0-1 1-16,-3 1 1 0,1 2-1 15,1 2-1-15,3-1-1 16,-4-2-2-16,0-1 0 16,-2-2 0-16,-1 3 0 15,1-1 1-15,1 2-1 16,4 1 0-16,-1-3 0 15,1 4-1-15,-2 0-1 16,0 0 0-16,-1 2-1 16,-1-4 2-16,2 2-1 0,5 2 1 15,-3-2 0-15,5-2 0 16,2 4 1-16,-4-4 0 16,4 2 0-16,0 0 0 15,-3-2-1-15,1 1 0 16,-4-1 1-16,3 2 0 15,-4-1 0-15,-3-2 0 16,2 1-1-16,-6-1 0 16,0 0 1-16,-3 2-1 15,-1-1 0-15,2-1-1 16,0 2 1-16,1-4-1 16,1 0-1-16,-1 0 0 15,-2 2-1-15,4 2 1 16,-1 0 1-16,-1 1-1 15,1 0 0-15,-6-3-3 16,-4 3-3-16,-3-3-3 0,-2 2-3 16,-1 3-1-16,1-1 1 15,2 7 4-15,2-1 3 16,6-2 3-16,3-2 2 16,4 2-1-1,5 1-1-15,4 3-1 0,2 0-1 16,5 0-5-16,-5 4-4 15,5 4 0-15,0 5-1 16,1 9 7-16,0 3 3 16,0 2 2-16,-4 4 1 0,0 7 0 15,1 3-3-15,-1 3-2 16,6-4 0-16,0-3 0 16,-3 0 4-16,1 4 3 15,1 0 0-15,1-2 1 16,2 2-1-16,-1-1 0 15,2 5 1-15,2-2 0 16,0 3 0-16,1-3 0 16,1 4 0-16,-3-4 0 15,0 3 0-15,2 4 0 16,-2-2 0-16,5 0 1 16,-2-4-1-16,3-1 2 15,1 0 0-15,-2 1 0 16,3 1 1-16,-4 2-1 15,-2-1 0-15,1 0 0 16,-2-3-1-16,1-8 0 0,2-5 0 16,-2 3-1-16,3 0 0 15,-2-1 0-15,3 4 0 16,-3 0 2-16,-3 3-1 16,6 3 0-16,-1-1 0 15,3 4-1-15,-2-3 0 16,-5 1 0-16,6-3 0 15,-3-4 0-15,4-1 0 16,-3-5 0-16,-4 5 1 0,0-6-1 16,4-2 2-16,0-6 0 15,-2-5 0-15,2 1 0 16,-6-1-1-16,1-3-1 16,1 1 0-16,-2-3 0 15,1-1 0-15,2 2 0 16,0-3 0-1,4-3 1-15,-2 2 1 0,1-7-1 16,2 0 1-16,-1 1-1 16,3-1 0-16,3 3 0 15,-2-1 0-15,4 2-1 16,-2 1 1-16,-2 3 0 16,1-1 0-16,-3 1 0 15,-1 0 0-15,-1-2 0 16,-1 0 0-16,-3-5 0 15,-1 1 1-15,-1-3 0 0,1 0 0 16,-1 2-1-16,0 0 1 16,-1 3 0-16,0-1 0 15,0 2-1-15,1-3 0 16,0-1 0-16,0-1-1 16,0-4 0-16,3 0-1 15,1 3 0-15,1-1 1 16,5 1 0-16,2 0 1 15,6 2 1-15,1 0 0 0,7-1-1 16,-1 0 0-16,6-4 0 16,2 3 0-16,1 2-1 15,-1 0 1-15,-2 2 0 16,2-4-1-16,0 0 1 16,3 0 0-16,2-1-1 15,1 0 0-15,6 3 2 16,0 1-1-16,3 1 2 15,0 0-1-15,-4 2-1 16,-3-3 1-16,1 3 0 16,-3 0 1-16,0-2 1 15,2 1 0-15,-1-4 0 16,0-3 0-16,3 1-1 16,2-1 1-16,0-1 1 15,2-1 1-15,-9-3-2 16,-1-2-1-16,-6 0-1 0,-2 1 0 15,3 1 0-15,0 1 0 16,5-1 0-16,0 0 0 16,2-1 0-16,-1 1-1 15,2-1 0-15,3 2-1 16,0 2 1-16,1 1 0 16,-5-2 1-16,-4 2 0 15,1 1-1-15,-2 0 0 16,4 1 0-16,5 0-1 0,-3 1 0 15,3 0 1 1,2-2 0-16,-3 4-1 0,3-3 0 16,-3 0 0-16,-4-2 1 15,0-3-1-15,-4 4 0 16,4-1 1-16,3 3 0 16,0 0 0-16,5-1 0 15,-1-1-1-15,1-3 0 16,1-2 0-16,-8-2 0 15,-2 0 0-15,-5 0 0 16,-2 0-1-16,2-7-1 16,3-2 1-16,2-7-1 15,2-6 1-15,1-3-2 16,1-1-1-16,-5-1 1 16,-1 2 1-16,-6 0 2 15,-5-2 1-15,-8-4 5 16,2-1 2-16,-12-5 1 15,7 2 1-15,-1-2-4 0,-4-5-1 16,7-3-3-16,-8-5-1 16,3-3 2-16,2-1 0 15,-2-6 5-15,3-3 3 16,-2 5 7-16,0 0 1 16,-5 3 0-16,2 2-4 15,-3-9-6-15,0-7-3 0,0-11-3 16,1-1-1-16,3-12-2 15,2 2 0-15,3-9 0 16,2-3-1-16,1 7 1 16,0 2 0-16,-4 19 0 15,-3 8 1-15,-5 4 1 16,-1 0-1-16,-6 2 1 16,-2-5 0-16,-4 5 0 15,-5 3-1-15,-2 1-1 16,-2 1 0-16,-5-10 0 15,0 0-1-15,-2-10-2 16,0-2 1-16,-2 5-1 16,-2 4 0-16,5 4 2 15,-2 1 0-15,2 6 0 16,-2 0 1-16,0 2-1 16,2 4 1-16,5 5 0 15,3 3-1-15,3 14 0 0,2 1-3 16,2 3-3-16,0 0-6 15,2 1-23-15,2 2-25 16,1-7-275-16,6-3 234 16</inkml:trace>
  <inkml:trace contextRef="#ctx0" brushRef="#br0" timeOffset="46778.019">22082 11458 377 0,'-2'-9'221'15,"-7"0"-19"-15,3-3-90 16,0 2-9-16,-8-2-2 16,10 1-1-16,-3 4-18 15,-3-3-12-15,3 6-25 16,-5-2-8-16,-3 4-18 16,-3 2-8-16,-3 1-7 0,-4-1 0 15,-3 3 0-15,3-1 2 16,-12 1 1-1,0 1 1-15,-5-1-2 0,-4-2 0 16,-1 2-3-16,0 1-2 16,-3 0 0-16,3 2 0 15,-5 0-1-15,-7 0 1 16,-7 3 0-16,-3 1-1 16,2 1 1-16,5 1-1 0,3-2 0 15,-4-2 0-15,-5-1 0 16,-7 0 0-16,-5-2-1 15,5-1 0-15,5 1-3 16,4-4 0-16,1-1 0 16,-1 0 2-16,-3-1 2 15,2-1 0-15,6-3 1 16,0 1-1-16,10-1 0 16,-1-1 0-16,3-2 0 15,1 1 0-15,-7-1 0 16,3-1 0-16,1-1-1 15,-3-1 0-15,7-2 0 16,2 2 1-16,3-1 1 16,2 3 0-16,-1-1 0 15,-4 0-1-15,-4 3 0 16,2-1 1-16,-3 0 0 16,2 4 1-16,4 0-1 0,1 2 0 15,8 1-1-15,5 1 0 16,0 1 0-16,3 2-1 15,2 3 2-15,-2-4 1 16,4 2 4-16,3-1 0 16,3 4 1-16,1 1-1 15,-1 3-3-15,-1 0-2 16,-4 5-1-16,1 4-1 0,2 3 1 16,1 4 0-16,2-1 0 15,2 4 0-15,5 9 0 16,0 3 0-16,4 5 1 15,-1-1 0-15,0-4 0 16,0 5 0 0,-6 8 0-16,0 2 0 0,-1 13-1 15,-3 0 0-15,-4-2 0 16,1 9 0-16,-2 2 1 16,-3-4-1-16,5 20 0 15,-2-4 0-15,5-3 0 16,2 5 0-16,8-17 0 15,-1 6 0-15,7 2 0 16,0-6 0-16,4 6 0 16,3-2 0-16,-1-9 0 15,1 6 2-15,-4 0 1 16,0-6 1-16,3 5 0 16,0-6 0-16,-1-5-3 0,-1 1 1 15,-1 0-1-15,-3-2 0 16,0-5 0-16,0-3 0 15,0-10 0-15,0-5-1 16,3 2 2-16,0-3-2 16,1 0 0-16,5 4 0 15,-5-4-4-15,1 1 0 16,5-5-2-16,-5-4 0 0,3-9 4 16,4-6 1-16,-7-1 3 15,5-1 3-15,0-2 0 16,-4 3 1-16,3-13-1 15,-2 3 1-15,-3-4-1 16,1-2 0-16,6 7 2 16,-2-6 4-16,11-1 3 15,2-2 1-15,5-7-2 16,7 3-4-16,7-3-3 16,6 0-3-16,5 0 0 15,0-1-1-15,5 0-1 16,1-2 0-16,9 4 0 15,5 0 0-15,7 3-1 16,1 5 0-16,-7 5 2 16,-3 1-1-16,-4 3 8 15,-1 3 3-15,8 0 4 16,2 7 2-16,-1-4-6 0,-6-3-3 16,1-4 3-16,1-3 1 15,7-1 0-15,6 3 0 16,-2-1-1-16,-6 2 2 15,-8 0 7-15,-3-6 4 16,-2 3 1-16,2-2-2 16,1 3-1-16,-2-1-3 15,-3-3-3-15,-5 2-2 16,-3-1 0-16,-3-1-1 0,-6 0 1 16,-1-3 1-16,-3-1-3 15,2 2-1-15,-3-1-4 16,0 3-2-16,2 0-4 15,-7 0 0-15,-6 1-1 16,-1-1 0-16,-5 1 0 16,1 2 1-16,-5-4-1 15,0 2 0-15,1-2-1 16,-4-2 0-16,3 3 0 16,-4-4 0-16,-7 1 0 15,-3 0 1-15,-4-1 0 16,0 0-1-16,0-1-1 15,-1 0-4-15,2 1-1 16,0-1-1-16,0 1 2 16,0-1 4-16,0-1 2 15,0 1 1-15,0 0 3 16,5-2-1-16,12-5 0 16,31-40-1-16,-33 28 0 0,-3-4 1 15,1-3 1-15,0-11 0 16,2-12-2-16,2-2-1 15,1-17-1-15,2-2-1 16,0 3 0-16,-2-6 0 16,-4 16 0-16,-3 6 2 15,-3 7 3-15,-2 7 4 0,-1 3 7 16,-4 1 4-16,-2 0-1 31,1 16-3-31,0 2-8 0,-3-58-3 0,1-10-4 16,0-5-1-16,4 21 0 15,0-8 0-15,1-3 0 16,1-1 0-16,1-3 0 16,2 15 1-16,1 8 2 15,-1 6-1-15,-2 7 1 16,-3-5 1-16,-1 1-1 16,-1 3 1-16,0-4-1 15,-1 0-1-15,-6-2-2 16,6-4 0-16,-4-1-1 15,4-3-1-15,1-2 0 16,-1-7 0-16,2 6 1 16,0 5 1-16,1 3 0 15,3 4 1-15,-5 0-1 0,-2-2 1 16,-2 2-1-16,-3 3-1 16,-1 3-1-1,4 1-2-15,-4 1-1 0,0 2-2 16,-2 5-1-16,0 6-1 15,2 4 3-15,-2-2 1 16,3 4 3-16,0-2 0 16,2 0 2-16,0 3 0 15,1 1 0-15,0 2-1 16,0 1-4-16,0 3-8 0,-3-1-18 16,0 0-17-16,-3-1-53 15,-6-1-46-15,-2 5 92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30:20.1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1073 6313 195 0,'-69'-17'117'16,"61"16"-1"-16,-1 0-13 0,1 1-7 15,0-2 0-15,-1 0-9 16,1 1-11-16,0-1-15 15,-3-1-6-15,8 3-7 16,-3-1-3-16,4 0-7 16,1 0-3-16,-1 0-1 15,1 0 2-15,0-1 6 16,0 1 2-16,-1 0 8 16,-5 0 0-16,-2 0-4 15,-1 0-3-15,2 1-13 16,0-2-6-16,5 2-8 15,-1 0-4-15,2 0-6 16,-1 0-1-16,-2 0-4 16,0 0-3-16,0 3 0 15,-2 4-2-15,-1 21-1 16,-30 42 0-16,31-22 0 0,1 7 1 16,1 13 1-16,-1-1 0 15,0 4 1-15,-3-4-1 16,3-11 1-16,0-4 0 15,0-12 0-15,1-5-3 16,1-10-27-16,-1-6-17 16,3-6-41-16,1-4-18 15,0-6-42-15,-1-3-89 0,2-13 159 16</inkml:trace>
  <inkml:trace contextRef="#ctx0" brushRef="#br0" timeOffset="266.493">1390 5888 670 0,'5'12'155'16,"-5"6"-396"-16,4 8 143 16</inkml:trace>
  <inkml:trace contextRef="#ctx0" brushRef="#br0" timeOffset="988.29">1398 5991 302 0,'-5'108'183'15,"5"-94"-21"-15,-2-5-25 16,3-5-37-16,0 0-8 16,-1-1-16-16,0-3-9 15,0 0-22-15,-1 0-13 0,0 0-15 16,0 0-5-16,-1 0-8 16,-1 0-3-16,-9 4-1 15,4-1 0-15,0 2 0 16,-31 22-1-16,30-17-1 15,-2-1 0-15,1 5 0 16,-3 2 0-16,0 2 1 16,-2 3 1-16,0 0 0 15,0 1 0-15,-2 8 0 16,1 1 0-16,-1 6 0 16,1 2 0-16,0-1 0 15,-2 3 0-15,6 4 0 16,-7 4 0-16,3-2 1 15,0-5-1-15,-1-8 0 16,4 2 0-16,2-3-1 16,6 2 1-16,-2-5-1 15,7-7 0-15,0-7-1 0,-3-2 0 16,7-2-2-16,-3-2-2 16,6 1-1-16,1 0-1 15,4 0 2-15,6 0 4 16,2-3 3-16,3-2 4 15,6-5 2-15,-2-2 0 16,3-5 1-16,2-3 0 16,-1-2-1-16,0 0-1 15,-2-2 1-15,2 1 0 0,-4 0 3 16,-4-3 2-16,1 2 0 16,-6-1 0-16,-9-1-1 15,2 3 0 1,-8-2 0-16,-3 3 2 0,-1 0-3 15,0-3-2-15,-7 0-7 16,2 0-1-16,-4 2 0 16,-8 1 0-16,0 2 1 15,-2 2 0-15,-6 4-1 16,-1 2-2-16,-2 3 1 16,-1 5 0-16,-1 7 1 15,0 2 0-15,2 7 1 16,2 1-1-16,4 5 0 15,-1-3-1-15,4-1-1 16,-1-4 0-16,6-2-18 16,3-1-22-16,6 2-108 0,2 0-141 15,9-9 184-15</inkml:trace>
  <inkml:trace contextRef="#ctx0" brushRef="#br0" timeOffset="1484.599">1754 6507 1070 0,'2'2'355'16,"5"2"-359"-16,3 6-16 0,4 5 0 15,0 5 4-15,-1 0 10 16,2 2 6-16,-4-1 0 16,3 0 1-16,2-2 0 15,-3-1 0-15,1-1-1 16,1-1 0-16,-5-1-5 15,-2-3-38-15,0-2-25 16,-5-3-62-16,2-3-32 0,1-1-8 16,-2-3-6-16,3-8 118 15</inkml:trace>
  <inkml:trace contextRef="#ctx0" brushRef="#br0" timeOffset="1723.958">2059 6322 601 0,'-26'90'95'0,"15"-64"-143"0</inkml:trace>
  <inkml:trace contextRef="#ctx0" brushRef="#br0" timeOffset="1842.696">1914 6647 193 0,'-22'23'138'15,"-1"-4"2"-15,0-3-37 16,-3 1-62-16,-1-2-18 15,-2 3-23-15,3 1-5 16,-2-4-13-16,3 3-19 0,5-5 25 16</inkml:trace>
  <inkml:trace contextRef="#ctx0" brushRef="#br0" timeOffset="2321.999">2515 6110 951 0,'-5'22'316'0,"-1"7"-317"16,1 12-4-16,2 1 1 15,-7 1 4-15,1-2 0 16,-10-1 4-16,3 2 3 0,6-6 6 16,-5-2 5-16,4 1 4 15,-4 2 4-15,-5 7-1 16,2 1-3-16,-4-9-4 16,7-1-7-16,0-10-7 15,2-4-2-15,8-4-29 16,-1-7-29-16,6-6-87 15,1-4-36-15,9-15 106 16</inkml:trace>
  <inkml:trace contextRef="#ctx0" brushRef="#br0" timeOffset="3013.149">3015 5998 1024 0,'0'4'340'16,"-8"7"-362"-16,-2 7-6 15,-11 13 4-15,-2 6 4 16,-1 9 23-16,1-1 1 15,0-1-2-15,-3-5 0 16,0-6 9-16,-2 2 7 0,-1-5 15 16,3 0 5-16,6-3-1 15,0-5-6-15,5-2-13 16,3-2-6-16,0 5-8 16,2 4 1-16,4 6-4 15,1 4 1-15,4-1-1 16,2 0 0-16,6-6 3 15,3 0 0-15,5-4 1 16,0-2 4-16,2-1 6 16,4-2 3-16,-2-1 4 15,4-5-2-15,1-4-5 16,1-1-3-16,-2-7-1 16,-1 0-2-16,1 0 0 15,-5-2-1-15,2-1-1 16,-2 0-1-16,-4-5-1 15,4 2 1-15,0-3-1 16,-2-3 1-16,-1-4-1 0,-4-2-1 16,-1-8-1-16,-3 4 0 15,-3-3 1-15,-1-1 1 16,-3 4-1-16,-3-2 1 16,-1 1-2-16,-2 1 0 15,-2 3 1-15,-4 3 0 16,-3 6-2-16,-2 4 0 15,-7 10-2-15,4 8 0 0,-5 13 1 16,1 7 0-16,-2 18-1 16,-5 5 0-16,-1 13 0 15,-4 10-2-15,1 1-66 16,-1 3-84-16,9 1 96 16</inkml:trace>
  <inkml:trace contextRef="#ctx0" brushRef="#br0" timeOffset="15891.312">14744 12873 108 0,'-28'29'84'15,"26"-29"8"-15,4 0-30 16,-1 0-13-16,-1-1-6 16,0 1-5-16,0 0-4 15,0 0-2-15,0 0-2 16,0 0 2-16,0 0 5 15,0 0-2-15,0 0-8 16,0 0-6-16,0 0-11 16,0 0-3-16,0 0-3 0,3 7 0 15,2 3 2-15,1 0 0 16,22 31 3-16,-18-31 2 16,2-3 10-16,-1-1 4 15,-7-3 5-15,7-1-2 16,-7 0-9-16,4-2-7 15,4-3-6-15,-3 1-2 16,3-4 6-16,-2 0 6 16,-1-3 17-16,4 0 7 0,-2 1 6 15,0-2-3-15,-1 0-8 16,-2 0-6-16,-1 0-6 16,2-1-1-16,-1-1-3 15,-1 0-2-15,1-4-6 16,-2-3-4-16,-1-1-7 15,2-2 0-15,0-1 0 16,-2 1 1-16,2 2 2 16,-2-1 1-16,-2 10 21 15,0 1 9-15,-2 1 15 16,0 3 3-16,-2-7-19 16,-1-2-9-16,-3-7-17 15,-1-2-4-15,0-4-2 16,-2-1 0-16,-2-2 1 15,0-2-1-15,-3 5 1 16,1 2 5-16,0 0 6 0,1 3 1 16,0-6 0-16,2 2-4 15,-1 2-5-15,1 1-3 16,2 1-2-16,0 1 0 16,5 0-2-16,0 3 1 15,-1 5 1-15,-1 1 0 16,1 1 3-16,1-1 0 15,-1-3-1-15,-1-2 0 16,-5-1-2-16,-1-2 0 16,0 0 0-16,-3-3 0 0,1 3-2 15,-1 2-1-15,-7 0 1 16,0 2 0-16,-7-1 2 16,-4-2 0-16,-6 0-1 15,1 3-2-15,-7 2 0 16,-3 1 0-16,5 4 2 15,1 3 0-15,0 1-5 16,-2 6-5-16,-5 5-6 16,-3 1-1-16,-4 4 4 15,1-1 4-15,2 2 7 16,2 1 0-16,2 0 0 16,3-1 0-16,2 1 1 15,3 1 1-15,-1-1-8 16,-3-1-6-16,0-2-11 15,-3 2-8-15,4 1-7 0,-1 2-1 16,4 3 4-16,1-1 3 16,4 1 13-16,0 3 5 15,5-2 11-15,4 3 3 16,0-1 4-16,5 1 1 16,2-3-1-16,1 4-1 15,5 0-1-15,1 3-4 16,1 3 0-16,0 0 1 15,2 1 2-15,1-1 4 0,3 1 7 16,-2-1 1-16,3-6 6 16,0 5 1-16,-1 0 0 15,2 2 0-15,1 4-4 16,-1-1-2-16,3-2-2 16,4 0-1-16,2-1-2 15,1 0-1-15,0-1 1 16,-1-2 0-16,3 2 3 15,2-2 2-15,-2 0 0 16,2-2-2-16,-3-2-2 16,-3 0-2-16,-1 0-3 15,-1 1-1-15,-1 0 0 16,2 0-1-16,1 0 0 16,5-1-1-16,2 1 0 15,2-3 0-15,3-1 1 16,5-3 0-16,7-3 2 15,3-2 2-15,5 2 0 0,-4-3 0 16,3-2-1 0,0 0-1-16,-2-1 0 0,-1-3 0 15,1 2 4-15,-4-2 4 16,2-4 6-16,-2 0 1 16,-5-4-2-16,-2 0-4 15,-2 0-3-15,0-1 0 16,7-2-1-16,1-2 0 0,3-2 0 15,3 0-2-15,0-1-2 16,2 0 0-16,0 0-2 16,0-1 0-16,-1 2 0 15,-5 2 0-15,-5-6 1 16,3 3 0-16,-3-3 1 16,4 0-1-16,3 3 0 15,-2-2 0-15,1 0 0 16,-2-1 3-16,-1 4 5 15,-3 2 1-15,-3 4 5 16,-1 0 0-16,-3-1 0 16,-1 0 1-16,-1 1-1 15,-1-1-2-15,-1 0-4 16,-2-1 0-16,-1 0-3 16,-3 1 0-16,-1 1-3 15,3-2 0-15,-2 3-2 16,2 2 0-16,-7-1-1 0,-2 1 0 15,-1 0 0-15,-2 1 0 16,0 0-1-16,0 0 1 16,0 1-2-16,0 0-8 15,0 0-46-15,0 0-32 16,0-2-61-16,0 1-64 16,6-3 139-16</inkml:trace>
  <inkml:trace contextRef="#ctx0" brushRef="#br0" timeOffset="35969.345">11461 6768 116 0,'0'0'77'0,"2"2"-7"16,1-2-22-16,-3 0-29 15,0 0-6-15,0 0-2 16,0 0 0-16,0 0-3 16,7 0-2-16,9 1 4 15,29 6 11-15,-25-6 23 16,3-1 9-16,3 0 7 16,3 0-6-16,1 1-21 15,0 2-7-15,1-1-9 16,0 1-1-16,-1-3 0 0,1-1 1 15,1 3-4-15,-1-2-1 16,-2 3-5-16,-3-1-1 16,-5-3-1-16,0 0 1 15,-1-1 9-15,3-1 3 16,-2-2 2-16,4 2-2 16,3-4-9-16,-3 3-3 15,6 1-3-15,-2 0-1 16,0-1 0-16,0 0-1 0,1 0-1 15,-3-1 1-15,3 5-1 16,-1-2 1-16,-2 1-1 16,-3 3 1-16,-5-3 13 15,-1 3 6-15,-3 0 14 16,-2-5 5-16,1 6-5 16,-1-3-4-16,0-2-9 15,0 4-3-15,-2-2-6 16,4 1-1-16,-1-1-1 15,0 1 2-15,2 0 1 16,-3-1 1-16,4 0 3 16,0 0 4-16,5 1 3 15,-1-1 1-15,3 0-6 16,1-1-5-16,1 1-7 16,2-1-3-16,2 1-2 15,0-1 0-15,1-3 0 16,-2 2 0-16,-3-1-1 0,-3 0 0 15,-3 1 0-15,0-2-1 16,-2 1 1-16,3-4 0 16,1 1 0-16,5 1 0 15,4-1-1-15,2-1 1 16,5-2-1-16,4-1 0 16,3-3 1-16,0 3-1 15,-2-2 0-15,-2 0 0 0,-4 2-1 16,-2-2 1-16,2 1 0 15,0-1 0-15,1 0 0 16,3-2 0-16,1 2 0 16,2-1 0-16,5 4 0 15,-3 1 0-15,0 1-1 16,-4 1 1-16,-1 1 0 16,-1 1 0-16,2 0 0 15,1 1 1-15,0 2-1 16,2-1 0-16,3 1 1 15,2 0 0-15,3-2-1 16,0 2 1-16,4-1 0 16,0 1 1-16,4 0 7 15,3-1 5-15,-1-1 13 16,2 1 4-16,-5-3 1 16,0 2 1-16,-2-2-5 15,0-1-3-15,7-1-5 0,0-2-4 16,-1 1-7-16,1 1 0 15,-8 0 3-15,1 2-1 16,-2-1 0-16,-1 1-2 16,7 0-4-16,-1 0-2 15,3-1 2-15,2 0-1 16,-3 1-1-16,0 0 0 16,-9-3-2-16,-1 1 0 0,-1 2 0 15,-2 3 1-15,0 3-1 16,-3-2 0-16,-1-2 0 15,0 3 1-15,1 0-1 16,1 0 0-16,7 2 0 16,1-1-1-16,7-1 1 15,3 0-1-15,-2 1 0 16,1-1 0-16,-14 0 0 16,0 0 1-16,-9-2-1 15,-1 0 0-15,6 7 1 16,-5-1 0-16,6 2 0 15,-5 5-1-15,3-3 1 16,-1 3-1-16,2 1 0 16,-1-2 0-16,-1-2 0 15,-3 2 0-15,2-3 1 16,0-1 0-16,0 1 0 16,-2-1 0-16,1-1 0 0,1-2 0 15,2 2 0-15,1-1 1 16,-2 0-1-16,-2 1 0 15,-1-3 0-15,2 2 1 16,4-1-2-16,3 1 1 16,-3 0 2-16,-1-1 3 15,-3 1 7-15,-3-2 1 16,-3 1 0-16,3 1-2 16,-2 2-5-16,-2-1-2 15,4 1-1-15,-2 0-1 0,2-3 0 16,-2 1 2-16,-2-2 4 15,0 2 0-15,-1 0 1 16,-2 1-2-16,-2 0-4 16,2-1-1-16,-4 1-2 15,0-1 0-15,4 1-1 16,1 1 1-16,2-3 0 16,0 2 0-16,-5-2 0 15,-2 2 0-15,-6-1-1 16,-1 3 0-16,-4 0 0 15,-3-1 0-15,-5 1-35 16,0 1-37-16,-4 4-203 16,-4 1 180-16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34:40.8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8269 6166 152 0,'-31'31'89'0,"28"-28"-11"16,2 1-22-16,0-1-32 15,1-3-7-15,0 0-6 16,0 0 3-16,0 0 10 16,-1 0 4-16,1 0 9 15,0 0 3-15,0 0 2 0,0 0 2 16,1 4 5-16,4 4-1 16,5-2-3-16,7 0-5 15,34 30-15-15,-30-31-6 16,-1 0-7-16,2 1 1 15,0 1 12-15,1 2 5 16,2 2 28-16,0-1 1 16,1-1 2-16,1 0 0 15,2-3-15-15,0-2-1 16,-1-1-9-16,-1-1-7 16,1 0-14-16,-4 2-5 0,0-4-5 15,-1 6-1-15,0-4 3 16,2-1-1-16,1-1 1 15,-1-1 1-15,3-3 1 16,2-2 1-16,2 0 6 16,3-2 2-16,2 1 1 15,0 0-3-15,1 3-5 16,2-3-2-16,-6-1-5 16,0 2-2-16,-5 0 0 15,-4 4-1-15,-1 0 1 16,1 0 0-16,-4 2 2 15,4-1 0-15,1 0 3 16,1-1 1-16,2-2-1 16,0 1 0-16,4-1-2 15,-2 1-1-15,-1-2-1 16,0 2 0-16,-2-1-1 0,1-1-2 16,0 0 1-16,1 2-1 15,-2-1 0-15,0 4 0 16,0 1-1-16,4 2 1 15,0-1 0-15,1 1 0 16,3 2 1-16,-1 0-1 16,3-2 0-16,-1 3 1 15,1-3-1-15,-2 0 1 0,3 2 0 16,1-2-1-16,1 0 1 16,5 3 1-16,3-5 8 15,0 2 5 1,7 0 7-16,-1-4 5 0,-1 1-8 15,-2-2-3-15,-1 0-6 16,0 2-5-16,1-1-1 16,2-2-2-16,-2 0 0 15,-1 2-1-15,-2 2 1 16,-2 2-1-16,-4 0 2 16,-1-4 2-16,1-1 5 15,1 3 0-15,1-1-1 16,3 0-1-16,2 5-6 15,-2-5 1-15,3 2 2 16,0 1 1-16,-2-4 2 16,3 1 1-16,-1-4-2 0,0-1 1 15,-1-1-2-15,-2 0 0 16,-2 2 0-16,-4 1 0 16,0 3 1-16,-3 0-1 15,-1 1 0-15,-3-1-2 16,-6-2-1-16,3 0-1 15,0-1 0-15,3-1 1 16,3 0 0-16,0 0 1 16,2-1 0-16,2 1-2 15,4-1 0-15,-1 3 0 0,-1 2 0 16,-2 1 0-16,-6 3-1 16,-6 0 0-16,-2-2 0 15,-3 3 0-15,5-2 0 16,1 2 0-16,6-3 0 15,1 0 0-15,1 1 1 16,2-1 1-16,0 3 4 16,-4-5 3-16,3-1 2 15,1-2 0-15,-8 0-4 16,7-1-2-16,-7 2-2 16,-1-1-1-16,3 1-1 15,-3 2-1-15,-1 2 1 16,1 1-1-16,-1 0 0 15,1 1-1-15,-2 2 0 16,-1-1 0-16,0 4 0 16,0-1 0-16,-6 2 0 0,-1-1 0 15,-1-3 1-15,2 1 0 16,10 2-1-16,0-5 1 16,7 4-1-16,0-4 0 15,1 0 1-15,-2 3-1 16,-3 0 1-16,-2-1 0 15,-2 1-1-15,0 0 0 16,-2-1 0-16,-6-1 0 16,2-3 1-16,2 0-1 15,-4-1 0-15,3 5 1 0,-7 1-1 16,-3-2-1 0,-5 2-4-16,-1-3-18 0,-1 7-105 15,2 4-146-15,-12-11 170 31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35:41.5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17229 6913 188 0,'0'-2'121'16,"0"1"-9"-16,0 0-37 0,0 0-12 16,0 0-10-16,1 0-4 15,-1 0-7-15,0-1-2 16,0 1-1-16,0 0 2 15,2 0 2-15,-2 0 0 16,0 0 2-16,0-1 2 16,0 1-4-16,0 0-3 15,0 0-11-15,0 0-8 16,0 0-2-16,0 0 1 16,0-1 2-16,0 1 0 0,0 0-6 15,0 0-5-15,0 0-3 16,0 1-2-16,0 0 0 15,1 0 2-15,4 1 3 16,-3 0-1-16,2 13 0 16,-1 6-4-16,30 37-5 15,-24-22 1-15,-5 4 0 16,1 2 0-16,-2-5 2 16,0-5 0-16,1-4-1 15,1-6 0-15,-2-2-2 16,2 4 0-16,0-1 0 15,-3 0 1-15,4-2 3 16,-2-5 1-16,2-5 5 16,0-1 0-16,1-2-2 15,-3-3-2-15,0 1-3 16,-1-5 0-16,3 0 0 16,3-1 3-16,2-1 6 0,1-2 0 15,3-7-1-15,0-2-3 16,3-8-6-16,-2 0 0 15,-1-2 2-15,-3-4 3 16,0 2 3-16,-2 3 0 16,-2 0-1-16,-1-1-2 15,-2 0-4-15,-2-4 0 16,0 4-3-16,-2 5 0 0,-1 0 3 16,-1 7 3-1,-2 1 12-15,1 1 5 0,2 6 1 16,-1-2-4-16,1 5-15 15,-1 0-6-15,1 0-11 16,-1-1-4-16,1 1-9 16,0 0-11-16,0-1-50 15,0 0-42-15,0 0-83 16,13-8-67-16,47-27 174 16</inkml:trace>
  <inkml:trace contextRef="#ctx0" brushRef="#br0" timeOffset="712.301">18055 7000 920 0,'6'-1'349'15,"-5"1"-254"-15,0 0-118 16,-1 0-10-16,0 0 0 16,0 0 16-16,0 0 1 15,0-1 0-15,0 1 12 16,0 0 19-16,0 0 7 0,0 0 7 16,0 0 0-16,0 0 5 15,0 0 5-15,0 0 4 16,0 0-2-16,0 0-8 15,0 0-7-15,0 0-8 16,0 0-5-16,-1-1-7 16,0 0 0-16,-2-1-3 15,-16-3 0-15,-31-11 0 16,28 11-2-16,-1 3-1 16,2 2 0-16,4-2-1 15,2 2 0-15,6 0-6 16,4 2-2-16,1-1-1 15,4 0-1-15,-1-1 4 16,1 0 0-16,0 0 1 16,0 0 1-16,0 0-2 15,2 13-4-15,4 9-4 0,10 29-1 16,-9-28 4-16,-1 1 4 16,-1-3 7-16,-1-1 1 15,-1-3 0-15,0-1 1 16,-2-2-1-16,0 2 0 15,-1 3 1-15,0-3 0 16,-2 5 1-16,0-5 0 16,-2 2 3-16,0 0 0 0,-3-3 1 15,-1 2 0-15,-4-7 0 16,-2 4 1-16,0-1 0 16,-3-5 1-16,0 1-1 15,0-1-2-15,-4-4-5 16,1 0-5-16,3-1-11 15,-2-2-7-15,2-2-37 16,3-2-38-16,0-7-265 16,5-5 243-16</inkml:trace>
  <inkml:trace contextRef="#ctx0" brushRef="#br0" timeOffset="1566.19">18204 7212 390 0,'8'1'206'0,"0"-2"-58"16,1-2-25-16,4 1-52 15,2-4-26-15,5-2-30 16,-2 1-10-16,3-1-6 16,-1 1-1-16,-1-2 2 15,-2 1 0-15,-2-3-7 16,2 0-6-16,-5 0-10 16,2 1-2-16,-4 0 6 15,-1-1 5-15,-4 3 16 16,-1 0 8-16,-3 3 6 15,0 2-1-15,-2-4-4 16,0 1-3-16,-2 0 1 16,2 2 5-16,-1 2 10 0,1 0 2 15,0 1-2-15,0 0-2 16,-1 0-8-16,-1-1-6 16,-19-5-3-16,-32-1-4 15,24 16-1-15,1 2 0 16,0 4 1-16,0 1 1 15,6 0 0-15,7 1 1 16,2 4-1-16,6-1 3 16,-7 1 12-16,0-2 6 15,0 1 5-15,-3-2 0 0,9 5-3 16,-2 4 1-16,6 7 4 16,1-3 1-16,4 0-1 15,5-4 3-15,9-5-1 16,5 5-2-16,9 0-5 15,3-2-8-15,13-3-3 16,4-5 4-16,4-6-1 16,6-3-1-16,-6-6-5 15,-2-1-8-15,-5-7-16 16,-4-1-14-16,-8-5-30 16,-3-7-18-16,-1-1-27 15,-4-4-2-15,1-1-1 16,-5 3 6-16,-3-1-6 15,-1 2-11-15,-7-1-61 16,2 0 107-16</inkml:trace>
  <inkml:trace contextRef="#ctx0" brushRef="#br0" timeOffset="2271.339">19057 7105 787 0,'3'2'216'0,"-3"-2"-333"16,0 0-5-16,0-1 30 16,-2 1 34-16,2 0 66 15,0 0 1-15,-1 0 32 16,1 0 27-16,-1 0 36 15,0 0 6-15,0 0-29 16,0 0-24-16,-1 0-19 16,1-1-6-16,-14-2-10 15,-2-2-8-15,-30-15-17 16,31 9-1-16,0 1 3 16,3-2 3-16,1 4 4 15,2 0-1-15,2 2-2 16,-1 0-3-16,-2 3-1 15,-1 1-3-15,-7 3-2 16,-2 3 1-16,-5 8 4 16,2 4 1-16,-1 1 7 0,4 3 0 15,7 1-3-15,-1-2-1 16,4 0-4-16,4 0-1 16,4-6 1-16,-1 0 3 15,8-2 7 1,-2 3 9-16,4 3 9 0,8 3 1 15,7 1-4-15,4-2-6 16,10 2-11-16,0-4-2 0,0-2-2 16,-2-2 0-16,-5-5 3 15,-3 4 1-15,0-4 4 16,-2 2 1-16,-5-2 0 16,-2-2-2-16,-5 1-1 15,-3-3-2-15,-4 0 1 16,0-2 2-16,-4-1 9 15,0-1 9-15,0 0 5 16,-1 0-1-16,-1 0-7 16,1 0-11-16,-14 5-6 15,-14 3-2-15,-41 5-15 16,29-10-12-16,-2-3-36 16,1-1-29-16,16-9-176 15,9-5 175-15</inkml:trace>
  <inkml:trace contextRef="#ctx0" brushRef="#br0" timeOffset="2676.573">19871 7112 679 0,'7'1'127'0,"0"-1"-43"15</inkml:trace>
  <inkml:trace contextRef="#ctx0" brushRef="#br0" timeOffset="3396.656">19932 7144 240 0,'54'29'187'16,"-42"-29"31"-16,-3-2-43 15,-3-2-66-15,0-1-32 16,2-8-45-16,-1-3-14 15,1-4-19-15,0-1 0 0,-5 0 2 16,3-1 6-16,-2 0 11 16,-3-1 4-16,0 3 4 15,-1 2 0-15,-5-1 0 16,1 2 2-16,-9 1 3 16,-2 0 0-16,-7 3-11 15,-2 1-8-15,-4 5-13 16,-2 3-8-16,-3 6 0 15,-1 4-1-15,0 3 1 16,1 3 4-16,9 2 2 16,-1-1 3-16,9 4 0 15,2 1 0-15,2 4-2 16,12 4 0-16,3 5 1 16,7 3-1-16,6-1-3 15,0-3-1-15,9-5-1 16,-2-5 1-16,3-6 6 0,2-1 3 15,-2-3 1-15,2-2 0 16,3-3 0 0,-3-2 1-16,-1 2 10 0,-1-4 8 15,-2 0 13-15,0-2 3 16,-5-4 1-16,-3 3-3 16,-7 1-6-16,-2 2-4 15,-6-1-11-15,4 2-5 16,-2 1-7-16,-3-3-2 0,0 0-3 15,5 8 0-15,-2 18-3 16,39 35-2-16,-32-20 0 16,-3 1 0-16,-6 12 8 15,-4 3 7-15,-3 2 14 16,-3-1 6-16,-2 3 5 16,-1-5-2-16,-1 2-4 15,-4-2-1-15,-5-7 3 16,0 0 7-16,-8-3 5 15,1-6 3-15,0-12-6 16,-4-2-6-16,-11-14-17 16,-6-1-7-16,-12-12-10 15,-1-9-3-15,4-14-10 16,7-11-10-16,15-20-80 16,8-8-81-16,21-26-258 15,8-3 275-15</inkml:trace>
  <inkml:trace contextRef="#ctx0" brushRef="#br0" timeOffset="4084.867">20460 7013 1375 0,'0'0'395'0,"1"1"-512"15,-1 1-15-15,-1-2 9 0,0 0 31 16,-1 18 27-16,-7 42 13 15,4-27 35-15,0-2 16 16,1 1 18-16,0 1 0 16,1 0-10-16,-2-1 2 15,1-11 8-15,1-2 3 16,1-11 3-16,2-1-1 16,0-4-3-16,-1-3-2 15,1 0-7-15,-1-1-2 16,0 0-7-16,-1 0-1 0,1-1 4 15,0 1 1 1,-4-10 1-16,-4-16 2 0,-29-37-6 16,31 23-2-16,3-12-4 15,1-3-5-15,7-5-4 16,4 5 1-16,6 15 11 16,1 6 7-16,1 10 8 15,-1 2-2-15,1 4-10 16,-1 4-11-16,5 6-29 15,-2 7-26-15,2 4-60 16,2 2-33-16,-6 3-88 16,3-2 148-16</inkml:trace>
  <inkml:trace contextRef="#ctx0" brushRef="#br0" timeOffset="4793.728">21142 6943 729 0,'8'0'309'16,"-1"-3"-83"-16,5 3-398 15,1-2-27-15,-11 1 28 16,3 2 33-16,-5-1 108 16,-1 0 44-16,1 0 62 15,0 0 19-15,-1 0 22 16,-1 0-9-16,1 0-50 16,-7 0-14-16,-14 0-21 15,-35 1-6-15,21 1-11 16,-3 4-5-16,0 6-2 15,4 3-1-15,6 7-2 16,4 2-1-16,2 5 1 16,7-1 0-16,2 4 6 15,2-5 3-15,6-6 1 16,2 1 0-16,3-5-5 16,4 2-1-16,4 1-12 0,5-2-6 15,5-4-16-15,4-6-7 16,6-8-15-16,6 0-5 15,0-12 12-15,2-1 13 16,-9-7 46-16,1-3 20 16,-7-5 13-16,0-3-7 15,3-10-36-15,-3-5-15 16,-3-2-19-16,-2 2 1 16,-6 14 29-16,-2 7 28 15,-5 15 55-15,-2 2 20 0,0 7-1 16,0 1-21-16,3 3-37 15,-3-3-7-15,1 6-4 16,6 24 4-16,7 52 4 16,-12-29-11-16,-1 0-11 15,-1-4-3-15,-1-9-16 16,0-6-13-16,1-8-34 16,0-7-22-16,2-10-42 15,4-3-5-15,4-6-28 16,5-3-18-16,8-16 114 15</inkml:trace>
  <inkml:trace contextRef="#ctx0" brushRef="#br0" timeOffset="5590.484">21852 7202 1122 0,'6'-1'376'16,"-1"-4"-382"-16,2-1-4 15,-4-2-12-15,-5-4 5 16,-13-13 5-16,-5-3 0 16,-18-8 7-16,-5 0 7 0,-8 7 17 15,-2 5 2 1,11 13-16-16,5 3-11 0,10 9-9 15,8 3 1-15,1 8 14 16,2 3 8-16,5 3 3 16,0 4-2-16,4 6-8 15,0 0-7-15,5 0-12 16,0-3-6-16,4-7-12 16,2-2-4-16,4-5 10 15,5-1 7-15,6-2 15 16,5-5 7-16,5-3 1 15,0-3 1-15,5-6-1 16,1-2 0-16,-1 0 0 16,1 0 4-16,1-1 3 15,0-2 0-15,-2-6-4 16,0-3-3-16,-9-3-2 0,-1-2 2 16,-5-3 7-1,-3 1 3-15,-1-3-2 0,-6 0-1 16,0-8-6-16,0-6 1 15,-5-1 2-15,-2 2 3 16,-4 10 19-16,0 8 10 16,-1 9 14-16,-3 2-3 15,3 5-21-15,-3 7-11 16,4 2-18-16,3 2-3 16,-2 6 2-16,0-5 3 0,0 1 13 15,-7 24 6-15,-5 35 4 16,12-29-1-16,1 6-8 15,0 2-5-15,0 1-3 16,1 2 0-16,2-1-1 16,1 0 1-16,-2 6 2 15,0 1-2-15,0-6-1 16,-1-5-3-16,-1-7-2 16,3-6-3-16,-3-3-15 15,1-7-17-15,0-8-42 16,-2-3-20-16,1-3-23 15,0 0 7-15,0-1-30 16,0 0-1-16,3-5-38 16,6-16-49-16,16-29 162 15</inkml:trace>
  <inkml:trace contextRef="#ctx0" brushRef="#br0" timeOffset="5883.828">22148 6967 959 0,'-1'0'344'16,"4"8"-294"-16,4 3-41 0,0 16-24 16,-1 4-1-16,-6 7 2 15,-1 1 7-15,0-5 9 16,0-1 6-16,-4-4 3 15,0-1 0-15,0-3-4 16,-2-9-6-16,4-7-9 16,3-3-14-16,-1-5-22 15,1-3-9-15,-1 1-36 16,0-5-23-16,-3-25-97 16,0-42 129-16</inkml:trace>
  <inkml:trace contextRef="#ctx0" brushRef="#br0" timeOffset="6068.976">22148 6766 758 0,'-2'8'305'0,"-1"-4"-162"15,1 10-198-15,0 3-15 16,-3-1-22-16,5-2-6 15,0-7-39-15,4-5-12 16,5-3 88-16</inkml:trace>
  <inkml:trace contextRef="#ctx0" brushRef="#br0" timeOffset="6638.76">22431 6978 1228 0,'6'8'419'0,"3"3"-416"15,4 4-11-15,-2 0-17 16,-3 0-9-16,0-4 6 15,-2-2 8-15,-5-2 7 16,3-1 10-16,-1-2 14 16,5-3 2-16,1-5 3 15,3 0-1-15,-1-8-3 16,-2-2-3-16,3 0-3 16,-3 0-2-16,-3-1-1 0,-3 3-3 15,-3-1-5-15,1 3-6 16,-3-2-8-16,-2-1 1 15,-3-1 5-15,-6 2 6 16,-1-2 9-16,-1 1 6 16,-5 2 8-16,5 1-1 15,1 3-11-15,2 5-6 0,4 4-6 16,1-2 1-16,4 9 10 16,-6 3 4-16,5 4 1 15,-1 7 0 1,5 7-3-16,3 3-1 0,2 4-4 15,3 2-4-15,-2-3-10 16,-1-3-5-16,-3-9-20 16,3-5-20-16,2-10-54 15,-4-4-21-15,3-5-6 16,-2-5 13-16,2-7 14 16,3-9-19-16,6-8 90 15</inkml:trace>
  <inkml:trace contextRef="#ctx0" brushRef="#br0" timeOffset="7232.172">22760 6908 701 0,'11'7'283'15,"-2"2"-197"-15,2 0-43 16,0 9-43-16,-2 0-9 15,-3 6 2-15,1 4 8 16,-4 2 21-16,-1 0 4 16,1-5 0-16,-2-4-2 0,0-5-14 15,-1-3-3-15,0-7-3 16,0-1-1-16,0-5 0 16,-1 0 0-16,0 0-1 15,1 0-1-15,0 0-4 16,0 0-4-16,0 0 1 15,0 0 3-15,0-1 6 16,0 0 1-16,0 0-3 16,1-9-2-16,6-20-2 15,12-35 2-15,-5 30 4 16,0 2 5-16,-1 4 7 16,2 6 4-16,-1 8 9 15,2 2 2-15,-4 4-1 16,1 1-3-16,-4 1-11 15,1 0-4-15,1 5-5 16,2 1-1-16,3 1-2 16,-1 1 1-16,3 5-1 15,1 0 0-15,0 4 1 16,3 5 0-16,-4 0-1 0,2 1 1 16,-4 2 3-16,-3 1 3 15,-2 5-1-15,-2 3-3 16,-6 4-9-16,2 1-8 15,-5-2-20-15,-4-5-16 16,-1-5-48-16,-5-6-29 16,-2-6-24-16,-1-1-3 0,-3-11-39 15,1-3 125-15</inkml:trace>
  <inkml:trace contextRef="#ctx0" brushRef="#br0" timeOffset="7666.826">23412 6430 737 0,'13'23'180'16,"-2"9"-339"-16,2 9 16 16,-10 3 78-16,2 0 53 15,-4-5 84-15,3-3 22 16,0-10 27-16,3 4-6 15,-4-3 3-15,-2-3-11 16,3 6-52-16,-5-1-19 16,0 1-21-16,-1 0-6 0,-1-4-6 15,2 2-1-15,-2-4-2 16,3 2 0-16,-3-1-21 16,-3-3-17-16,3-5-55 15,-3-2-39-15,3-9-130 16,3-4 164-16</inkml:trace>
  <inkml:trace contextRef="#ctx0" brushRef="#br0" timeOffset="7922.144">23081 6623 664 0,'16'5'62'0,"5"1"-139"15</inkml:trace>
  <inkml:trace contextRef="#ctx0" brushRef="#br0" timeOffset="8055.768">23158 6646 209 0,'116'36'167'0,"-75"-28"25"0,0-4-37 15,2-3 0-15,-10-1-30 16,0-1-25-16,-6-3-43 16,-2 1-16-16,-2 0-28 15,-4 0-17 1,-5-1-41-16,-5 1-39 0,0-5-203 15,-2-5 189-15</inkml:trace>
  <inkml:trace contextRef="#ctx0" brushRef="#br0" timeOffset="8299.433">23851 6554 856 0,'16'6'298'16,"-3"2"-333"-16,-4 1-44 15</inkml:trace>
  <inkml:trace contextRef="#ctx0" brushRef="#br0" timeOffset="8766.691">23907 6630 527 0,'30'65'252'16,"-30"-64"-99"-16,0 0-36 0,0-1-39 16,0 0-15-16,0 0-21 15,0-1-14-15,-1 0-17 16,0 0-8-16,-13-1-1 15,-12 1 0-15,-30 0 0 16,28 1-1-16,3 2-1 16,3 3 0-16,4 2-2 15,4-1 0-15,5-1-1 16,3 0 1-16,4 0 2 16,0 2 0-16,3 2 3 15,3 2 1-15,6 2-1 16,2 1 0-16,4-1-1 15,3 0-1-15,2-2-1 0,2-2 0 16,-1 1 1-16,-1-3-1 16,0 0 0-16,1 1 0 15,-3-3-1-15,-2 2-1 16,2 0 0-16,-5-3 0 16,2 2-1-16,-4-1 0 15,-7 2-5 1,3 0-4-16,-8 2 1 0,0 1 1 15,-2 4 7-15,-7 1 4 0,-3 5 5 16,-7-1 2-16,-1 7 5 16,-3-2-1-16,-2 0-5 15,-3 0-11-15,-2-4-46 16,2 2-38 0,-1-10-94-16,1 0-102 0,-3-12 182 15</inkml:trace>
  <inkml:trace contextRef="#ctx0" brushRef="#br0" timeOffset="27715.962">14901 4983 187 0,'0'-1'6'16,"0"-1"-80"-16,0 1 57 15,0 0 36-15,0 0 59 16,0 0 9-16,0 0-4 15,0-1 8-15,0 1 16 16,0 0 3-16,0 0-24 16,0 0-22-16,0 0-32 15,0 0-9-15,0-1-11 16,0 1-2-16,0 1-8 16,0 0-1-16,0 0 0 15,4 7 1-15,3 14 4 16,1 33 0-16,-12-25-1 15,8 0-2-15,-1 5-2 16,3 1-1-16,3-5-1 0,-2 2 0 16,1-8-1-1,-1-6-1-15,1-7 1 0,-2-2 0 16,-3-3 1-16,2-2 1 16,-3 1 0-16,0-2 0 15,-2-4 1-15,0-1 1 16,0 1 3-16,0 0 2 15,6-2 1-15,7-5-2 0,31-32-4 16,-28 15-2-16,0-5-3 16,-1 1 0-16,-1 0 1 15,-3 4 1-15,-3 1 4 16,0 1 3-16,-5 2 5 16,-2 0 1-16,-3 7 0 15,-3 1-2-15,-1 3-9 16,-1 1-11-16,-1 2-15 15,0 0-9-15,-2 3-9 16,1 4-1-16,-3 0-44 16,1 3-55-16,2 1 91 15</inkml:trace>
  <inkml:trace contextRef="#ctx0" brushRef="#br0" timeOffset="27958.456">15702 4952 739 0,'8'-4'112'0,"5"4"-214"16</inkml:trace>
  <inkml:trace contextRef="#ctx0" brushRef="#br0" timeOffset="28360.416">15750 4956 332 0,'30'13'186'15,"-30"-13"-23"-15,3 0-70 16,-4 0-22-16,0-1-38 15,0 0-15-15,-9-1-29 16,-14 2 0-16,-31 7 9 16,23 0 2-16,3 4 0 15,-8 0 0-15,1 5 0 16,2 3-1-16,0 1-2 16,9 4 0-16,3-4-2 15,6-2 0-15,10 0-1 16,1 0 1-16,10 2 3 0,5 3 2 15,8-2 1-15,7 2 2 16,7-3-2-16,2-4-1 16,1-1 1-16,-2-3 0 15,-7-2 8-15,-5-4 5 16,-6 3 9-16,-2-4 2 16,-6 5-6-16,-4-5-4 15,-4 3-11-15,-5 2-3 16,-4-2-1-16,-3 2-1 0,-5-1 2 15,0 2 2-15,-2-4-3 16,-2-2-3-16,3-5-21 16,1-1-20-16,4-5-60 15,6 1-27-15,6-6 78 16</inkml:trace>
  <inkml:trace contextRef="#ctx0" brushRef="#br0" timeOffset="28611.817">15698 4988 523 0,'61'48'130'16</inkml:trace>
  <inkml:trace contextRef="#ctx0" brushRef="#br0" timeOffset="29194.412">15806 5088 369 0,'51'42'162'0,"-41"-42"-86"16,4 0-33-16,2-2-32 16,2 1-5-16,1-5-4 15,-3-1 1-15,0-1-1 16,-1 0 1-16,-1 0 1 16,0 1-1-16,1-2 0 15,2 0 0-15,-1-4-3 16,1 1 0-16,-1 0-4 15,-4 0-1-15,-2 1 0 16,0 0 1-16,-2 1 3 16,0 1 0-16,0 2 1 15,-2 1 0-15,-4 4 3 16,-1-2 3-16,-3 2-8 16,1 1-16-16,0 0 10 15,0-1-14-15,-11-1 14 16,-7-2 15-16,-38 2-10 0,28 6 10 15,-2 4-4-15,-1 1-1 16,1 4-1-16,3 4 1 16,3 1-1-16,3 5 0 15,2-2 0-15,-1-1 0 16,2 2 1-16,-1-4 4 16,2 1 8-16,4-3 2 15,2 0-1-15,4 3-1 0,8 2-6 16,2 3 6-16,7-1 15 15,3-2 0-15,3-1 1 16,5-6 0-16,8 3-7 16,2-2 2-16,17-1 3 15,3 0-4-15,8-7 0 16,3-2 0-16,3 2-8 16,-5-1-2-16,-9 1-9 15,-2-1-3-15,-12-1 0 16,0-4 0-16,-5 1-10 15,-3-1-22-15,-5-6-150 16,0-1 125-16</inkml:trace>
  <inkml:trace contextRef="#ctx0" brushRef="#br0" timeOffset="30469.891">17037 5028 907 0,'2'-1'226'0,"-1"-3"-349"16,1-1 23-16,-2 4 63 16,0 0 37-16,0 0 19 15,0 0-8-15,0 0-3 16,0 0 7-16,0-1 11 16,0 1 9-16,0 0 8 0,0 1-3 15,0 0-10-15,0 0-9 16,0 0-13-16,0 0-2 15,0 0 3-15,0-1 1 16,-1 0-3-16,0 0 5 16,0-1 3-16,-7-2-1 15,-12-3 1-15,-33-8-5 16,25 11-11-16,-1 4-3 16,-1 0-3-16,0 0-1 15,-1 2 0-15,5 1 2 0,-2-1 1 16,-1 2 1-16,4 0 1 15,-4-1-1-15,11 1 2 16,3 0-2-16,7 0-5 16,2 1 1-16,0 2-3 15,4 2 2-15,-1 3 7 16,3 2 4-16,4 1 5 16,1 0 5-16,4 3-2 15,3-3 0-15,3 0-5 16,0-1-2-16,2-2-1 15,-1 0 1-15,1-3 1 16,5-1 1-16,-2-2 1 16,1 1 1-16,-6-1-1 15,2-2 1-15,0 3-1 16,0 0-2-16,3 0-1 16,-2 1-2-16,-4-3 0 0,1 1 0 15,-1 0-1-15,-1 1 0 16,-1-1 0-16,-1 1 0 15,-2-2 0-15,-1-1 0 16,-4 2-1-16,0-4 1 16,-3 0 1-16,-1-2 2 15,0-2-1-15,0 1 0 16,0 1-2-16,0 0 0 16,0 0 0-16,0 0 1 0,0 0 2 15,0 0 1-15,-1 0 1 16,0 0-2-16,0 1 1 15,-1 1 1-15,1 2 2 16,-2 3 0-16,-1-1-1 16,-1 2 0-16,-1-1 3 15,0-1 0-15,-5-1 1 16,-31 28-1-16,31-29 3 16,-3-1 3-16,2-1 4 15,-3 2 1-15,0 1-3 16,1 1 0-16,-3 0-3 15,2-4-1-15,-5 0-2 16,-4 3-1-16,1-1 3 16,-3 0 1-16,1-1 0 15,1-3-1-15,0 1-2 16,1-1 0-16,-1-1 2 16,-3 1 0-16,-4 0-2 0,0 1-2 15,-5-1-2-15,2 0-1 16,0 2-4-16,-4-1-2 15,9 1-13-15,2-1-7 16,-2-1-47-16,5 0-53 16,-3-1-167-16,2-4 180 15</inkml:trace>
  <inkml:trace contextRef="#ctx0" brushRef="#br0" timeOffset="40167.429">17968 4508 387 0,'-5'2'97'0</inkml:trace>
  <inkml:trace contextRef="#ctx0" brushRef="#br0" timeOffset="40730.418">17939 4534 138 0,'-38'38'97'16,"32"-31"5"-16,2-1-28 15,0 1-27-15,1-4-5 16,-4 4-5-16,1 1-3 16,-1 0-3-16,-1 7 5 15,3 0 6-15,0 6 2 16,1 15-3-16,2 7-6 0,2 14-10 15,0 3-8-15,0 12-13 16,-1 3-2-16,-4 3-2 16,-2 0 1-16,0-13-1 15,-1-6 2-15,2-17-1 16,-1-8 1-16,1-12 0 16,3-3 0-16,2-7-1 15,0-3 0-15,1-3 2 16,-1-5 1-16,-2-1 9 15,2 0 9-15,1-1 6 16,-1 0-6-16,0-1-9 16,0-10-12-16,1-14-8 15,1-29-1-15,4 19-1 16,0-3 0-16,8-7 3 16,-3 2 4-16,0 2 4 15,4 2 0-15,-3 7 0 0,3-2-1 16,0 11-2-16,-2 2-3 15,-1 8-1-15,-2 4 0 16,-1 5 0-16,1 2 2 16,2 4 2-16,0 4-1 15,3 6 3-15,-1 4 1 16,2 8 6-16,-1 5 6 16,-3 5 12-16,-1 0 4 15,-1 5 5 1,-6 1-2-16,-1 6-7 0,1 1-5 0,-3-3-10 15,0-2-5-15,0-11-14 16,-2 1-18-16,0-12-65 16,2-7-43-1,-1-7-84-15,2-10 125 0</inkml:trace>
  <inkml:trace contextRef="#ctx0" brushRef="#br0" timeOffset="41109.752">18194 5020 1249 0,'0'-2'265'16,"0"1"-511"-16,2 0 26 16,2 1 95-16,-4 0 83 15,3 6 51-15,4 15-6 16,3 26 5-16,-10-34 3 16,-5-4 14-16,2-3 7 15,1-3 12-15,1 4 0 0,-2 4-11 16,1 2-7-16,1 7-19 15,-4 2-5-15,2 0-6 16,1 2-8-16,-4-2-37 16,5-2-29-16,-3-5-149 15,-2-3 146-15</inkml:trace>
  <inkml:trace contextRef="#ctx0" brushRef="#br0" timeOffset="41336.146">18268 4509 1198 0,'2'0'192'16,"28"14"-309"-16</inkml:trace>
  <inkml:trace contextRef="#ctx0" brushRef="#br0" timeOffset="42003.903">18869 4854 1048 0,'0'5'155'0,"3"1"-485"16,-3 3 31-16,-5 5 109 16,-6 1 126-16,-6 1 101 15,1-1 16-15,4-4 41 0,2-1 7 16,3-3 14-16,0-4 2 15,-2 1-17-15,-6-4-9 16,-4 0-18-16,-1-2-15 16,-6-3-20-16,-1 0-9 15,-9 2-15-15,-3-1-3 16,-7 4-11-16,3 0-1 16,5 0-2-16,5 5-2 0,16-2 1 15,4 0-6-15,13 3-9 16,2-1 1-16,12 8 12 15,8 7 8-15,14 5 10 16,11 4-3-16,-1-2-14 16,1-1-2-16,-12-1 2 15,-6-3 0-15,-5 2 5 16,-8-1 3-16,-1 0 10 16,-8-4 1-16,-5 0 4 15,-3-1-1-15,-10-3-6 16,-6 2-1-16,-8-3 7 15,-1 0 8-15,-8-2 6 16,-3-1 0-16,-8-3-15 16,-1-2-21-16,-3-1-32 15,-1-5-11-15,13-4-20 16,6 3-37-16,18-14-125 16,16 0 150-16</inkml:trace>
  <inkml:trace contextRef="#ctx0" brushRef="#br0" timeOffset="42429.091">19096 4389 1390 0,'7'1'375'0,"-5"0"-609"16,-2 5-1-16,-5 3 49 15,-1 6 76-15,-3 6 138 16,0 4 2-16,4 15-14 16,0 3-1-16,2 7 5 15,1 4 3-15,1 5 7 16,1 0 2-16,0 0 4 15,-2-5 0-15,-3-2-9 16,-3 1-3-16,-2 2-9 16,-1 3-4-16,-6 2-8 15,-2-7-9-15,2-5-27 16,-2-8-12-16,7-18-18 16,2-6-1-16,5-12 8 0,1-1 7 15,-2-4-33-15,-3-3-31 16,-6-6-32-16,-2-5-41 15,0-10 122-15</inkml:trace>
  <inkml:trace contextRef="#ctx0" brushRef="#br0" timeOffset="42768.714">18565 4731 803 0,'22'19'346'0,"4"-10"-70"16,8 5-326-16,21 8 18 16,3 2 1-16,-2-2-1 15,3-4 13-15,-4-3 19 16,-2-1 1-16,-3-6 1 15,-4 1-1-15,-9-6 2 16,-6-3 2-16,-7-5 2 16,1-2-9-16,-8-3-59 15,4-2-37-15,-3-3-55 16,-8-4-2-16,2 4 31 0,-5 1 9 16,1 4-52-16,4-1 109 15</inkml:trace>
  <inkml:trace contextRef="#ctx0" brushRef="#br0" timeOffset="43222.508">19482 4850 277 0,'1'8'177'0,"-2"3"-19"0,-4-2-31 16,-1 0-14-16,-7 3-19 15,-3-1-4-15,-6 4-11 16,1 1-7-16,-4 4-20 15,2 2-12-15,5 1-23 16,2 3-6-16,3 1-7 16,6-3-2-16,2-2-1 15,4-4-1-15,6-2 0 16,-2-2 1-16,7-2 3 16,-1 1 3-16,3-4 2 15,2-1 1-15,0-2-3 16,0-4-2-16,0-2 0 15,1-1 2-15,1-4 0 16,0 3 0-16,0-5 2 16,-3 0 5-16,-4 4 20 15,-4-4 8-15,-5 0 2 16,-3-3-10-16,-7-11-35 0,-4-7-18 16,-12-11-8-16,-8-3-5 15,-13 0-6-15,-1 1 8 16,6 11 5-16,9 5 5 15,19 12-66-15,3 0-61 16,10 2-66-16,5 2 0 16,8-7 63-16,11 4 18 0,18 4 108 15</inkml:trace>
  <inkml:trace contextRef="#ctx0" brushRef="#br0" timeOffset="43795.075">19805 4892 139 0,'21'12'122'15,"-5"-2"43"-15,-3-6 16 0,-6 1-15 16,-4-4-18-16,-1-2-35 16,-1 3-16-16,-1-2-29 15,0-1-10-15,0 1-12 16,-1 0 0-16,-1 0-6 15,1 0-6-15,-5 0 14 16,-20 1-1-16,-32 0 4 16,28-4 1-16,4-3-26 15,4 5-14-15,3 0-10 0,1 1-2 16,3 5-1-16,4 2-2 16,-1 3 1-16,3 2 0 15,0 3 2-15,-6 0 3 16,8 4 1-16,2 0-1 15,5 2-1-15,5 4-2 16,2-2-9-16,-3 1-3 16,10 1-2-16,1 0 0 15,3 8 2-15,9 0 3 0,-10-4 3 16,3 0 2 0,-6-11 4-16,-4-1 1 0,-6-4 3 15,-1-4-1-15,-5-1 0 16,-1 2 0-16,-2-1 3 15,-7 0 6-15,-2-2 2 16,-7 1-1-16,-4-6-19 16,-4-3-15-16,-6-6-21 15,-5-9 1-15,5-5 16 16,6-2-35-16,23-15-159 16,15-8-102-16,18-10-53 15,7-5 53-15,0 5 228 16,-2 5 106-16,4 6 20 15</inkml:trace>
  <inkml:trace contextRef="#ctx0" brushRef="#br0" timeOffset="44287.233">20035 4914 1381 0,'4'0'415'16,"-4"1"-501"-16,0 0 1 16,0-1 16-16,0 0 35 0,-1 11 34 15,-2 17 0 1,-9 34-2-16,4-28 1 0,-1-5 2 16,0-5 2-16,3-8 4 15,-1-5 3-15,6-6 3 16,-1-3-1-16,2-1-4 15,0-1-3-15,0 0-4 16,0 0-1-16,0 0-9 16,0 0-1-16,0 0-2 15,0 0 2-15,-1 0 14 16,1 0 6-16,-2-1 1 16,1 0-1-16,0 0-8 15,0-22-1-15,0-39 1 16,4 28 0-16,4 2 1 15,1 1-1-15,3 9 6 16,-3 4 5-16,-3 7 4 16,0 3-3-16,-4 5-15 15,2 0-16-15,-2 1-24 0,-1 2-11 16,0 0-48-16,0 0-25 16,0 0-60-16,2 0-15 15,7 2 14-15,-1-2 14 16,6-2 123-16</inkml:trace>
  <inkml:trace contextRef="#ctx0" brushRef="#br0" timeOffset="44931.912">20594 4867 991 0,'6'5'336'0,"-4"-5"-339"16,3 3-65-16,-3-1-15 15,-2-2 8-15,0 0 43 16,0 0 18-16,-1 0 25 16,0 0 23-16,0 0 11 15,-13 1 2-15,-6-1-3 16,-33 1-21-16,20-3-16 15,-7-1-1-15,-9 4-4 16,-1 1 0-16,5 5-2 16,6 3-1-16,7 0-2 15,7 5 0-15,4 1 0 0,6 4 2 16,2 2 4-16,7-1 2 16,6-1 1-16,-2-2-2 15,11-1-3-15,-8-2-1 16,3-5-1-16,3 1 0 15,-4-5 1-15,8-2-1 16,-2 0 1-16,-3-3 1 16,-1 0 0-16,-1-1 2 0,-4 0 5 15,0-1 5-15,0 0 6 16,0-1 4-16,0 1 7 16,0 0 3-16,3-8 10 15,0 3 1-15,-3 5 2 16,0-1-3-16,0 1-13 15,0-1-6-15,0 1-13 16,8-2-4-16,4 3-8 16,2 4-5-16,29 25-11 15,-30-13-5-15,-3-5-3 16,-2-4-4-16,-2-2-6 16,-1-2-3-16,0-1-17 15,2-2-18-15,3-8-57 16,1-2-46-16,3-12-72 15,-3-4-20-15,-1-4 168 16</inkml:trace>
  <inkml:trace contextRef="#ctx0" brushRef="#br0" timeOffset="45740.92">20458 4963 208 0,'47'-41'168'16,"-44"43"47"-16,-2 1-40 15,1-1-45-15,-2-2-15 0,0 0-32 16,0 0-17-16,0 0-27 16,2 8-15-16,2 4-15 15,-1 2-1-15,9 28 2 16,-9-27 0-16,-3-2 1 16,6 0-4-16,-5-4-2 15,1-2-2-15,0-4-2 16,-6 0-1-16,4-1 0 15,0-2 0-15,0 0-3 16,0 0-3-16,0 0-4 16,0 0-1-16,0 0 6 15,0-1 4-15,0 0 11 16,0 0 1-16,0 0-2 16,4-13-2-16,4-13-6 15,14-30 4-15,-16 29 9 16,6 2 5-16,-5 1 6 15,0 6 1-15,-1 8-5 16,1 2-1-16,-5 7-6 0,-2 0-6 16,4 2-7-16,-4-2-2 15,0 2-3-15,0 0 1 16,9 3 2-16,2 17 1 16,21 29 1-16,-29-26 0 15,-3 2 0-15,-4 1-1 16,1-3 0-16,-1-3 0 15,-1-7-1-15,5-4 0 0,1-4-2 16,-1-4-1 0,1-2-4-16,-1 0-1 0,-1 0-1 15,1 1 1-15,0-2 2 16,0 1-3-16,0 0-3 16,3-13-3-16,5-12-4 15,13-32 1-15,-8 31 2 16,-2-1 3-16,4-3 6 15,0 5 3-15,0-1 6 16,4 0 3-16,-4 12 6 16,-2-1-1-16,0 13-1 15,-3 1-3-15,4 10-5 16,4 3 0-16,-2 10 5 16,0 7 2-16,-5 1 8 15,-3 5 4-15,-4 0 2 16,-1 2 0-16,-3 6-8 15,-3 1-6-15,-4-3-31 16,-1-8-18-16,1-11-48 0,1-8-11 16,4-8 8-16,2-4 17 15,-2-8-36-15,2-9-44 16,1-14 101-16</inkml:trace>
  <inkml:trace contextRef="#ctx0" brushRef="#br0" timeOffset="45951.357">21306 4676 985 0,'4'2'173'0,"-2"3"-257"16</inkml:trace>
  <inkml:trace contextRef="#ctx0" brushRef="#br0" timeOffset="46251.655">21292 4714 94 0,'-56'51'64'0,"25"-35"77"16,-2-2 2-16,-2-3 7 15,-1-4-1-15,-3-2-49 16,1-2-20-16,0 2-18 15,0-5-12-15,9 5-46 0,4 0-18 16,10-4-34-16,8 9-1 16,9-2 17-16,9 1 19 15,12 9 45-15,3 2 4 16,8 4-6-16,0 5-11 16,0 7-16-16,-3 3 0 15,-2 1 15-15,-6-3 13 16,-8 1 6-16,-3-7 0 15,-9 2-14-15,-3-3-10 0,-10-7 10 16,-8-1 2-16,-7-10-1 16,-5-2-6-16,-12-14-32 15,-1-3-21-15,-6-17-43 16,3-5-44-16,7-12 76 16</inkml:trace>
  <inkml:trace contextRef="#ctx0" brushRef="#br0" timeOffset="46929.097">21888 4820 1379 0,'6'11'424'0,"-6"-9"-598"16,-6 2-121-16,-15 3 5 15,-9 8 57-15,-11-1 193 16,3 1 68-16,10 5 6 15,5-3-16-15,8 3-18 16,-2-2 4-16,6-2 40 16,4 0 14-16,2-3 3 15,7 2-2-15,4-2-28 16,2-2-17-16,5 3-18 16,1-5-6-16,6-2-19 15,2-2-11-15,7-4-12 16,4-4-1-16,3-7 18 0,0-4 15 15,-3-4 41-15,-1 2 15 16,-6-1 18-16,0-1 2 16,-10 3-19-16,-3-1-12 15,-5 1-24-15,-8-1-6 16,-5-7 0-16,-5-1 5 16,-19-7 3-16,-3-3-1 15,-19 1-11-15,-6-3-6 16,4 10-28-16,3 4-49 15,16 5 63-15</inkml:trace>
  <inkml:trace contextRef="#ctx0" brushRef="#br0" timeOffset="47162.605">22431 4507 1277 0,'5'-10'69'16,"2"0"-197"-16</inkml:trace>
  <inkml:trace contextRef="#ctx0" brushRef="#br0" timeOffset="47389.842">22390 4439 461 0,'-135'-59'200'0,"113"53"-111"15,13 4-79-15,0-1-26 16,2 6 17-16,-2-1 16 16,-2 8 38-16,1 2 1 0,-3 6-24 15,3 11-12-15,0 12-24 16,0 12-9-16,12 9-5 15,2 2 4-15,11 4 7 16,5-3 6-16,-1-5 2 16,2-4 1-16,-5-5-1 15,-1 0 0-15,-8-3-3 16,-2-3-20-16,-5-4-58 16,0-2-68-16,-3-10 88 15</inkml:trace>
  <inkml:trace contextRef="#ctx0" brushRef="#br0" timeOffset="47731.19">21889 4658 1056 0,'25'27'318'0,"15"11"-429"15,15 10 8-15,13 1 30 16,2-5 6-16,4-16 56 16,-3-5-7-16,-4-9-202 15,-10-12 161-15</inkml:trace>
  <inkml:trace contextRef="#ctx0" brushRef="#br0" timeOffset="49152.858">18077 5844 1123 0,'1'0'369'16,"-1"1"-352"-16,-1-2-63 0,0 0 1 16,0 0 12-1,0-1 9-15,0 1-5 0,0 0 2 16,-8-9 27-16,-8-3 20 15,-31-26 11-15,25 27-2 16,-4 1-6-16,2 2-3 16,-5 1-6-16,-1-2-1 15,0 8-5-15,1 1-4 16,0 5-6-16,3 5-4 0,1 3 0 16,-4 1 1-1,4-2 5-15,1 2 4 0,4-5 3 16,5 0 1-16,4 4-4 15,2-1-1-15,7 10-3 16,0 0 0-16,8 2-3 16,5 2-2-16,8-1-5 15,6 1-1-15,6-5 2 16,4-1 1-16,-1-9 5 16,-1-4 1-16,1-4 2 15,-3-4 0-15,3-4 0 16,0-2 0-16,-2-9 0 15,3-3-2-15,-3-3-3 16,-5 1-1-16,-6 4 3 16,-7-2 3-16,-5 3 6 15,-5 1 2-15,-2 0 0 16,-1 4 2-16,-3 5 8 0,3-1 1 16,-1 8 3-16,1 0-3 15,0-1-9-15,-2 1-5 16,2 0-1-16,0 0 5 15,0 0 4-15,11 20 1 16,25 38-9-16,-19-29-16 16,-1 0-28-16,2-5-18 15,-5-8-15-15,-4-5 4 16,2-10 4-16,-1-5 1 16,-3-13-23-16,3-8-32 0,-1-14-97 15,-1 1 133-15</inkml:trace>
  <inkml:trace contextRef="#ctx0" brushRef="#br0" timeOffset="49734.819">18293 5601 642 0,'3'8'266'16,"5"3"-102"-16,3 4-168 15,0 7 0-15,0-1 4 16,-3-2 1-16,-1 3 0 16,0-3 2-16,-4-4 2 15,-2-4 1-15,-1 0 0 0,0 0-2 16,-3-4-2-16,0 2-1 16,-1-2 1-16,-2-3-1 15,-1 2-1-15,-1-4-2 16,0-1-3-16,0 0-2 15,-2-1-13-15,3 1-9 16,1 2-10-16,5-3 3 16,1 0 14-16,0 0 13 15,0-2 18-15,-1 1 0 0,1 0 2 16,0 0-1-16,2-9-10 16,6-12-1-16,18-37-10 15,-8 25-5-15,1-2-9 16,3-1-1-16,7 10 2 15,2 2 4-15,5 9 14 16,0 1 8-16,2 4 14 16,2 3 2-16,-3 8 1 15,3 5-2-15,0 6-1 16,-5 8 0-16,0 7 3 16,-6 4 4-16,-6 10-3 15,-4 3-5-15,-5-2-21 16,-5-6-10-16,-4-7-18 15,0-8-9-15,-5-10-29 16,2-1-23-16,-1-8-3 16,-1-1 12-16,1-1 39 15,-1 0-1-15,0 0 40 0</inkml:trace>
  <inkml:trace contextRef="#ctx0" brushRef="#br0" timeOffset="50313.634">19329 5661 1027 0,'3'7'313'0,"2"-7"-381"16,2-2-113-16,-2 2-19 15,-2 7 26-15,-7-1 77 16,-3 3 49-16,-1 0 113 16,-4-5 17-16,-3 1 7 15,-3-4 9-15,-9-2-25 16,-3-4-14-16,-7-1-9 16,1 3-14-16,-4 5-27 15,3 4-6-15,7 6-6 16,5 1-16-16,9 0-11 15,6 3 1-15,6-2 12 16,4 0 18-16,7-4 22 16,2-3 4-16,11 8-4 0,-1-4-6 15,10 0-12-15,0-1-5 16,1-7-3-16,5-1 1 16,-5 2 2-16,2 0 5 15,-4 2 19-15,-4 2 9 16,-2 3 6-16,-3 2-1 15,0 4-13-15,-5 6-4 16,-6 3-5-16,-4 1 0 0,-5 1-4 16,-5-2-4-1,-6 3-2-15,-1-2 0 0,-1 0-2 16,-1 1-4-16,5-9-29 16,-1-2-25-16,7-10-79 15,0-5-40-15,2-10-49 16,4-9 15-16,4-12 75 15,6-7 34-15,8-1 86 16</inkml:trace>
  <inkml:trace contextRef="#ctx0" brushRef="#br0" timeOffset="50687.672">19801 5407 1264 0,'0'8'322'16,"9"14"-493"-16,0 9 2 15,-4 12 54-15,-7 1 71 16,-8-1 70-16,1 1 15 15,1 1 43-15,2 0 6 16,2-8-2-16,-1 0-8 0,-2-3-34 16,3-4-14-16,-2 0-14 15,2-2-4-15,1-6-9 16,-2-2-2-16,3-7-2 16,-3-6 1-16,4-4-3 15,-1-1-10-15,2-2-45 16,-1 0-37-16,1-1-58 15,0 0-133-15,0-1 191 16</inkml:trace>
  <inkml:trace contextRef="#ctx0" brushRef="#br0" timeOffset="51266.3">19895 5722 1254 0,'51'30'346'16,"-38"-19"-454"-16,2 3-17 15,7 6 25-15,-4-3 43 16,1-3 24-16,2-2 19 15,1-1 47-15,3-8 11 16,-1-2 16-16,-3-3 5 0,-3-6-10 16,3 5-6-16,-3-8-13 15,-1 1-11-15,-2-2-24 16,-2-2-8-16,-8 3-7 16,-1-2 2-16,-4 2 6 15,-4-3 4-15,-2-3-6 16,-2-1-2-16,-9 0-2 15,-2 2-1-15,-5 3 7 16,-5 4 6-16,-1 7 5 16,-3 2 1-16,5 9-6 15,4 6 0-15,5 9-1 16,4 5 4-16,3 1 14 16,3 0 1-16,3-3-3 15,6 2-3-15,1-2-8 16,5 2 0-16,4-1-2 15,3-2-2-15,2-2-9 16,0-4-13-16,3-8-12 0,-1-4-6 16,3-8-16-16,-1-5 2 15,6-14-33-15,-2-7-27 16,6-8-60-16,3-4-37 16,-1 3-46-16,3 2 149 15</inkml:trace>
  <inkml:trace contextRef="#ctx0" brushRef="#br0" timeOffset="51850.935">20695 5626 683 0,'9'0'235'0,"0"-1"-226"16,-3 1 0-16,-2-1 10 15,-4 2 14-15,0-1 12 16,-1 0 9-16,0 0-11 16,0 0-13-16,-6 1 5 15,-19 7 2-15,-29 11-1 16,27-11-1-16,0 0-15 16,-1 1-11-16,-2-1-6 15,3 2 0-15,5 1-1 16,3-4 0-16,9 1-1 15,3-3 2-15,5 1 4 16,3 2 2-16,4 3 8 0,2 1 1 16,5 3-2-16,6 0-1 15,4-1-6-15,1-2-4 16,2-2-3-16,-2 2-1 16,-4-3-1-16,1-2 0 15,-3 2 0-15,-2-6 2 16,-1 3 4-16,-2-1 0 15,-4-2 6-15,-1 1 1 0,-1-1 7 16,-4 1 3-16,1 0-3 16,-3-4-2-16,0 0-5 15,0 1 0-15,-7 11 15 16,2 4 5-16,-40 27 3 16,28-28-4-16,-2-1-16 15,-3-4-10-15,-6-1-15 16,-2-3-8-16,-1-3-6 15,4-1-3-15,6-4-29 16,0-2-23-16,3-10-60 16,0-1-34-16,4-12-148 15,3-4 205-15</inkml:trace>
  <inkml:trace contextRef="#ctx0" brushRef="#br0" timeOffset="53385.562">15416 3643 232 0,'-48'-9'61'0,"38"2"-67"15</inkml:trace>
  <inkml:trace contextRef="#ctx0" brushRef="#br0" timeOffset="53974.524">15314 3627 126 0,'-1'-1'96'15,"-2"0"6"-15,2-2-29 0,-4-5-49 16,1 2-11-16,1 1-11 15,0-1 2-15,2 1 23 16,0 3 5-16,0 1 5 16,0 0-1-16,0 0 16 15,1-1 16-15,0 2 18 16,3 10 3-16,3 21-34 16,3 64-22-16,-9-35-19 15,0 2-6-15,0-8 2 16,2-6 3-16,-2-9 8 15,-2-8 3-15,2-6-1 16,-5-6-4-16,5-10-10 16,-1 1-4-16,2-7 0 15,-1-3 2-15,-2 0 10 16,2-1 3-16,-1 0-6 16,0 0-4-16,0-18-11 15,1-44-4-15,0 17 3 0,3-5 2 16,1-10-1-16,-1-7-3 15,5-8-2-15,0 4 1 16,0 17 6-16,3 12 5 16,-3 23 4-16,5 2 0 15,6 10-5-15,1 0-1 16,6 8 3-16,4 6 1 16,6 10 0-16,3 7 0 0,1 14-14 15,-4 6-18-15,-3 3-42 16,-6-4-9-16,-6-13 8 15,-5-11 15-15,-2-14 37 16,1-2-2-16,0-7-64 16,5-8-46-16,-1-9 73 15</inkml:trace>
  <inkml:trace contextRef="#ctx0" brushRef="#br0" timeOffset="54444.613">16100 3507 1004 0,'-7'-3'303'16,"3"3"-326"-16,-1 2-20 0,-4 1-6 15,-11 8 44-15,-7-1 10 16,-7 7 8-16,1 6 0 15,0 7-2-15,2 4-3 16,9 2-8-16,6-2 0 16,7 0 0-16,8-6 0 15,4-1-1-15,4 1 1 16,6-10 11-16,0 0 3 16,4-3 0-16,0-6 0 0,10-4-10 15,-1-2-2-15,5-8-1 16,2-1 0-16,-1-4-1 15,0-6 1-15,-1-4 1 16,-3-2 1-16,-5-2 11 16,-2 2 4-16,-10-1 4 15,-4-3 0-15,-4-11-12 16,-3-1-3-16,-7-5-7 16,-4 1-1-16,-5 10-13 15,-5 0-16-15,1 10-40 16,-3 2-8-16,3 7-9 15,3 2-17-15,11 1-154 16,7-2 178-16</inkml:trace>
  <inkml:trace contextRef="#ctx0" brushRef="#br0" timeOffset="54853.352">16499 3372 953 0,'0'1'335'0,"-1"-2"-220"16,2 0-160-16,-1 1 13 0,0 0 40 16,0 0 10-16,0 0-2 15,0 0-8-15,0 1 0 16,3 20 0-16,8 27 7 15,-5-23 3-15,-1 1 8 16,3 5 7-16,1 11 2 16,-3 6-3-16,3 6-4 15,-4 4-7-15,2-3-9 16,-2-7-4-16,-3-5-6 16,2-2-2-16,-3-12-14 15,0-5-10-15,0-10-13 16,-1-8 2-16,0-6 17 15,1 0 12-15,-2-1-45 16,0 0-28-16,-3-28-44 16,-8-41-31-16,0 23-33 15,1-2-51-15,-2-8 152 16</inkml:trace>
  <inkml:trace contextRef="#ctx0" brushRef="#br0" timeOffset="55123.674">16248 3479 692 0,'10'10'260'16,"6"2"-209"-16,2 2 7 16,7-2 9-16,8-1-10 0,16-4-4 15,12-1-4-15,13-6-15 16,2-5-12-16,0-2-13 15,-4-3-3-15,-16-2-2 16,-8 2 7-16,-12-2 8 16,-5 1 0-16,0-2-16 15,-1-4-43-15,-1 0-148 16,1 2-98-16,-6 0 165 16</inkml:trace>
  <inkml:trace contextRef="#ctx0" brushRef="#br0" timeOffset="55797.461">17404 3516 1129 0,'-2'-1'367'15,"1"0"-368"-15,-1 0-36 16,1 1-11-16,0 0 15 16,-13 0 14-16,-15 1 0 15,-30 1 12-15,30-3 12 16,-5-1 7-16,2-3 0 0,-5 2-1 16,-6-1 0-16,2 1 6 15,-3 4 1-15,8 2-3 16,9 8-5-16,4 4-14 15,10 3-5-15,10 13-2 16,1 3 1-16,10 6 7 16,4-3-1-16,6-7 1 15,3-6 2-15,5-8 1 16,0-1 1-16,4-5 2 16,2-4-1-16,-2-7-1 15,1-6 1-15,1 0-2 16,-8-4 1-16,1 1 1 15,-3-2 0-15,-8-1 2 16,2-2-1-16,-6-1 1 16,-2-2 0-16,3-10-2 15,-5 0 0-15,2 1-2 0,0 0 2 16,-5 11 6-16,2 2 1 16,-4 7-1-16,2 5 0 15,4 0-3-15,1 2 1 16,6 3 1-16,1 1 0 15,2 11-3-15,4 3-1 16,-1 12 0-16,-1 7 1 16,-5 1 0-16,-3 0 0 15,-4-7-3-15,-5-2-2 16,-1-1-12-16,-1-2-13 0,-1-2-32 16,1-9-22-16,0-10-40 15,0-2-1-15,0-9-12 16,3-4-38-16,4-13 124 15</inkml:trace>
  <inkml:trace contextRef="#ctx0" brushRef="#br0" timeOffset="56187.44">17824 2999 1110 0,'7'11'197'16,"2"11"-472"-16,-1 8 39 15,-6 15 214-15,-2 2 26 16,-1 6 35-16,1 6 23 15,1-2 29-15,0-1-1 16,1 1-19-16,-2-7-20 16,1 2-21-16,0 0 0 15,1-4-1-15,2 1-1 0,-2-11-8 16,0-7-5-16,-2-10-10 16,-1-5-5-16,-1-3-41 15,2-4-34-15,-3-8-71 16,2 0-64-16,-8-15-35 15,0-4 46-15,-2-11 114 16</inkml:trace>
  <inkml:trace contextRef="#ctx0" brushRef="#br0" timeOffset="56546.521">17393 3431 1197 0,'3'9'355'16,"21"0"-395"-16,5 2-87 15,14 7 62-15,0-3 25 16,2-1 30-16,3 0 8 15,0-3 19-15,-1 0 7 16,-3-3 1-16,-3-1 8 16,-7-5 6-16,0-2-4 15,-4-2-4-15,1-5-10 0,1-1-17 16,3 0-3-16,-2-4-6 16,-2-2-7-16,-4-1-31 15,-1-1-30-15,-5-5-99 16,2-2-72-16,-2-2 150 15</inkml:trace>
  <inkml:trace contextRef="#ctx0" brushRef="#br0" timeOffset="57176.882">18247 3374 1179 0,'-29'80'328'16,"29"-74"-485"-16,5 4-74 16,-3 3 40-16,4 5 78 15,-8 1 135-15,1-1-2 16,2 2-6-16,-1-2 18 15,10-3 35-15,-2-1 12 16,3-6 1-16,3 1-12 0,1-5-26 16,2-3-10-16,4-5-9 15,3-2-7-15,-1-4-8 16,1 0-2-16,-3 0-3 16,-2-4-2-16,-1 0-8 15,-2 2-6-15,-3 0-4 16,-2 0 1-16,-5-1 7 15,1-3 5-15,-2 3 4 16,-2-1 0-16,-1-2 1 16,-4 2-1-16,-2 0 1 15,-2 1-19-15,-7 3 0 16,-5 3 0-16,-10 5 2 16,-4 0 19-16,0 9 2 15,1 0 1-15,2 8-4 16,3 0 0-16,7 4 1 15,1 0 4-15,3 1 8 16,0-1 2-16,5 5 1 16,0 3-1-16,6 5-7 0,1 4-2 15,5 0-5-15,7-4-2 16,1-3-10-16,1-9-11 16,-1-6-43-16,0-2-11 15,1-10-17-15,5-2 0 16,1-13-8-16,4-8-33 15,5-14 88-15</inkml:trace>
  <inkml:trace contextRef="#ctx0" brushRef="#br0" timeOffset="57695.812">18988 3344 991 0,'1'2'125'0,"-4"0"-486"15,-6 6 60-15,-12 5 149 16,-6 2 149-16,-6 2 137 15,-1 0-11-15,0-1-38 0,3-2-16 16,0 1-34-16,2-3-9 16,1-1 24-16,4 1 10 15,5-6 10-15,7-1-8 16,6 0-38-16,1 1-12 16,5 3-8-16,-1 0-1 15,8 7 2-15,5 4-2 16,8 2-2-16,10 3 0 15,10-1-1-15,0-3 0 16,4-2 2-16,-4-2 5 0,-10-4 14 16,-5-2 8-16,-10-1 10 15,-5 0 5-15,-5 1-10 16,-5 1-8-16,-5-2-11 16,-9 6-1-16,-14-3-1 15,-6-2-4-15,-14-5-39 16,0-8-33-16,-1-13-31 15,2-5 3-15,15 0 13 16,8-9 51-16</inkml:trace>
  <inkml:trace contextRef="#ctx0" brushRef="#br0" timeOffset="57951.281">19834 3245 904 0,'21'19'144'0,"2"5"-275"16</inkml:trace>
  <inkml:trace contextRef="#ctx0" brushRef="#br0" timeOffset="58540.432">19942 3484 531 0,'6'24'290'0,"2"-4"-60"16,2-1-39-16,-3 0-70 15,0 3-26-15,-3 8-42 16,0 2-14-16,-3 3-18 15,-2 0-5-15,-4-4 1 16,-1-2-1-16,-3 2-4 16,1-3-3-16,0-4-5 15,-1-1-1-15,2-9-3 16,1-2 1-16,3-8 0 16,-2-3 0-16,5-1 5 15,-1-1 2-15,0 0-2 16,-1 0-3-16,1 0-6 15,0 0-9-15,-1-25-6 16,-33-34 2-16,35 20 1 0,0-8 7 16,5-10 6-16,3-1 0 15,2-1-1-15,4 4-1 16,6 7-3-16,0-1-2 16,5 7 1-16,0 4 1 15,-5 6 4-15,0 8 2 16,-2 2-7-16,-3 3-5 15,2 8-9-15,-1 1-1 0,3 9 6 16,1 4 5-16,2 8 9 16,1 2 3-16,-1 6 3 15,-2 0 1-15,-4 3 2 16,-6 2-1-16,-5 1-2 16,-5 1 1-16,-4 5-1 15,-6-3 4-15,-6-4 7 16,-3 1 3-16,-7-4 3 15,-4-2 0-15,-1-1-4 16,-3-4-2-16,3-4-8 16,-2-1-5-16,-6-3-15 15,-2-4-3-15,-1-2 0 16,7-5-8-16,12-3-61 16,5-2-35-16,8-6-23 15,1 0 13-15,5-7 69 16,2-3-5-16,7 0 57 0</inkml:trace>
  <inkml:trace contextRef="#ctx0" brushRef="#br0" timeOffset="59334.367">20629 3410 806 0,'0'-1'279'0,"1"-1"-268"16,1 3 0-16,-2-1-23 16,0 0 3-16,0 0 15 15,-1 0 15-15,1 0 28 0,0 0 4 16,-1 0-9-16,0-1-13 15,-1 0-26-15,1-1-5 16,-4 1-4-16,-7 0-1 16,-3 1 0-16,-30 10 2 15,32 3 2-15,-3-4 1 16,1 2-3-16,4-2 0 16,4 0-4-16,2 3-1 15,4-3 2-15,0 0 2 16,2 0 2-16,0-4 2 0,3 0 2 15,4 0-2-15,4-1-7 16,1 0-3-16,4-1-7 16,3-4 2-16,0-5 7 15,0-1 4-15,-2-5 8 16,-5 0 1-16,0-6-2 16,-1 1-2-16,-1-7-8 15,0 4 0-15,-3 0 5 16,-5 0 8-16,2 11 23 15,-2 1 7-15,1 8-2 16,-3 2-9-16,3-1-18 16,-4-1-3-16,0 0 0 15,8 20 1-15,12 42 1 16,-13-30-3-16,-4-3-2 16,-1-4 1-16,0-3-1 15,-3 0 0-15,0-8-10 16,1-1-14-16,0-7-27 0,0-4-11 15,1-2 4-15,-1-1 11 16,0 0-42-16,1-3-131 16,7-27 147-16</inkml:trace>
  <inkml:trace contextRef="#ctx0" brushRef="#br0" timeOffset="59768.84">21267 2823 1151 0,'7'13'290'16,"6"0"-343"-16,-3 16-157 15,3 5 9-15,-10 12 134 16,-3 2 48-16,0-2 86 16,2 8 29-16,-1 5 18 15,-1-1-13-15,-1-2-40 16,-2-8-23-16,-1-5-14 16,-1-2 1-16,-3-1 4 0,0-5-3 15,-2-7-13-15,0-3-4 16,1-4-6-16,1-1-1 15,1-5-1-15,2-5-2 16,4-3-7-16,0-4-4 16,0-3-15-16,1 0-16 15,0 0-23-15,-1 0-18 16,0-1-53-16,0 0-10 16,-4-6-44-16,0-12-39 15,-34-32 157-15</inkml:trace>
  <inkml:trace contextRef="#ctx0" brushRef="#br0" timeOffset="60078.588">21039 3183 635 0,'8'7'226'0,"4"2"-182"16,3 5-35-16,8 0 33 16,0 3 19-16,2-3 12 15,4 0 2-15,6 2-18 16,-3 1-19-16,4-3-15 16,-3 1-6-16,-7-3-18 15,-1-9-5-15,-11 2-17 0,-3-8-15 16,-1-6-30-16,1-5-12 15,1-12-14-15,1-3-4 16,-5-8-43-16,5-1 89 16</inkml:trace>
  <inkml:trace contextRef="#ctx0" brushRef="#br0" timeOffset="60504.45">21832 3202 1434 0,'6'10'441'0,"-4"-8"-548"16,2 4-134-16,-4 9-10 15,-4 3 45-15,-10 3 111 16,-4-4 93-16,-2-5 68 15,3-4 26-15,0-2 14 16,3 0-9-16,-6 0-45 16,1 4-26-16,-2 2-24 15,-4-5-1-15,7 6-1 16,0 0 0-16,5-1 3 0,5 9 2 16,0 1 1-16,5 2 1 15,4 2-1-15,1-5-1 16,7-1-1-16,5 2-1 15,9-1-2-15,6-3-1 16,2-4-1-16,-1-6-5 16,2-6-16-16,-3-2-19 15,4-8-49-15,1-3-26 16,-5-12-81-16,2 0-63 16,-3-12 167-16</inkml:trace>
  <inkml:trace contextRef="#ctx0" brushRef="#br0" timeOffset="61129.377">22162 2893 1454 0,'9'21'376'15,"3"12"-567"-15,-8 20-18 16,-7 16 34-16,-11 6 70 0,-2-6 34 16,4 1 96-16,3-15 28 15,2-9 25-15,0-7 5 16,2-16-14-16,1 0-20 15,2-11-20-15,-2-3-4 16,1-5-8-16,2-1-5 16,1-3-7-16,0 0-1 15,0 0 0-15,0 0-1 16,0 0-8-16,0 0-4 16,0 0-11-16,0 0-4 0,0-2-6 15,0 1 1-15,0 0 10 16,4-15 4-16,18-36 14 15,-9 28 2-15,4-1 1 16,2-5-1-16,-2-4-1 16,1-4 0-16,2 4 1 15,0-1 3-15,-1 8 7 16,0 2 2-16,-2 8 0 16,-1 4-3-16,2 9-5 15,4 5-1-15,5 12 8 16,1 6 4-16,3 14 16 15,-1 5 7-15,2 9 9 16,-1 7-1-16,-8 5-12 16,-3 3-9-16,-11 8-17 15,-3 6-5-15,-1 1-30 16,1 1-30-16,2-8-147 0,0-11 132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50:00.3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7510 18188 503 0,'-4'7'267'0,"2"-6"-68"15,1-1-78-15,1 1-75 16,0-2-18-16,-1 1-17 16,0 0-3-16,0 0-5 15,0 0 0-15,-1 0 6 16,1 0 8-16,0 0 19 16,0 0 7-16,-1 0 10 15,1 0 1-15,-1 0-1 0,1 0 0 16,0 0-3-1,0 0-2-15,0 0-9 0,0 0-7 16,-1 0-11-16,1 0-6 16,0 0-8-16,0 0-3 15,0 0-2-15,0 0-1 16,0 0 4-16,-1 0 4 16,1 0 7-16,0 0 3 15,0 0 2-15,0 0-4 16,0 0-6-16,-1 0-3 0,1 0-5 15,0 0-3-15,0 0 0 16,0 0-1-16,0 0-1 16,0 0-1-16,1 0 0 15,0 0 1-15,0 0 0 16,2 1 0-16,11 5 1 16,0-3 0-16,30 32 1 15,-27-26 0-15,0 0 0 16,0 0 0-16,4-1-1 15,-3 0 1-15,3-1-2 16,0 0 1-16,-1-2-1 16,3-3 1-16,-4-2 0 15,0 1 1-15,0 1 0 16,-3 1 0-16,5 0 0 16,2 1 0-16,0-1 0 15,3 1 0-15,1-3 0 16,6 1-2-16,-4-1 0 15,0 2 1-15,-4-2 1 0,-2 1 0 16,-3 2 1-16,-1-3 0 16,-2 1 1-16,0 0 1 15,-1 17-1-15,-3-5 0 16,5-14 0-16,-2 14-1 16,0-19 0-16,1-1 0 15,-1 21 1-15,0-11 0 16,5-8 3-16,2 11 2 0,-1-5 4 15,2 4 2-15,0-4-3 16,0-11-1-16,2-3-4 16,0-3-2-16,4 13-2 15,0 5 1-15,1-1-1 16,1 0-1-16,0-2 0 16,0-1 0-16,1-1 0 15,-2 8 0-15,-4-1 1 16,1 2-1-16,0 0 1 15,2-13 0-15,3-9 0 16,-1 2 1-16,3-2-1 16,2 3 0-16,-1 8 0 15,2-2-1-15,1-1 1 16,0-1-1-16,0-1-1 16,-2-1 1-16,-1 0 0 15,-1 2 0-15,2-1 0 16,0 1 1-16,0 0-1 0,2 1 2 15,0 3 0-15,0 2-1 16,1 0 1-16,-1-2-2 16,-1 2 0-16,-5-3 0 15,2 3 0-15,-8-2 0 16,-1 0 0-16,3 0 0 16,-1 2 0-16,3 0 1 15,0 2-1-15,2-1 1 0,0 1 2 16,5 0 2-16,-1-2 6 15,1 4 3-15,2-2 3 16,-1 0 3-16,-2 3 1 16,1-3 1-16,-6 0-2 15,1 0-4-15,1-2-6 16,0 1-2-16,-3 1-4 16,-3 0 0-16,4 3-1 15,2 0 0-15,2 1 0 16,1-3 2-16,0 0 0 15,1 3 3-15,1-2 1 16,-2 1-1-16,-4-1 0 16,-2 1-2-16,1-1-2 15,4-2-1-15,4 4-1 16,2-4 0-16,1 3-1 16,-1 1 0-16,0 0-1 15,0 2 0-15,-4-6 0 0,1 1 0 16,-2-2 0-16,-4-5 0 15,7 4 0-15,-1-3-1 16,5-3 1-16,1 0 0 16,5 1-1-16,0-1 1 15,1 1-1-15,0 2 1 16,-5-3 0-16,-3 1 0 16,1 1 1-16,2 1-1 0,8 3 0 15,4-1 0-15,5 0 1 16,-1 3-1-16,-1 0 0 15,-5-1 0-15,-4 1 0 16,0-2 0-16,0-1 0 16,5 3 0-1,2-1 0-15,-1-1 0 0,3 0-1 16,-3-1 1-16,-8 6-1 16,2-3 0-16,-9 1-5 15,1-1-4-15,0-1-17 16,-6 1-14-16,-1 0-50 15,-4-3-57-15,0-5 94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50:52.0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4703 5832 136 0,'-43'11'51'0,"43"-2"-14"16,-1 1 13-16,3 1 23 15,0 0 4-15,-2 0-13 16,2-2-2-16,4 1-7 16,1-3 0-16,-1 1-2 15,5 0-4-15,-2-3-8 16,0-2-5-16,5 0-2 15,-4 1 5-15,1-4 4 16,3 0 0-16,-2-1-10 16,8-4-10-16,1-1-13 15,-1-1-4-15,4-3-4 16,-4 0 0-16,0 1 2 0,4 1 1 16,0-1 1-16,3-1-1 15,-2 2-1-15,3-3-2 16,0 4 2-16,0 2 2 15,1-2 5-15,-2 2 2 16,-2-1-1-16,0 2-2 16,4 3-5-16,-2 1-2 15,2-2 1-15,1-2-1 16,2-3 1-16,6 2-2 16,2-5 0-16,-1 1-1 15,2 1-1-15,-3-2 1 0,-6 4-1 16,2 0 0-1,-6 1 0-15,2 0 0 0,-1-1 0 16,0 3 0-16,-3-3-1 16,2 2 0-16,2 4 1 15,-2 2-1-15,1 2 0 16,-3-1 1-16,1 1-1 16,0 1 1-16,1-2 0 15,1 1 0-15,1-1 0 16,0 1 1-16,-1 0 2 15,-2 4 3-15,0-1 5 16,2-1 4-16,-3 1-1 16,-2-5-1-16,2 4-5 15,-6-3-1-15,5 2 1 16,-1 1 2-16,3-4 6 16,3 4 3-16,3-5 3 0,1 2 1 15,0 0-4-15,0-2-3 16,-1 4-3-16,-3-4-1 15,0 2-2-15,-3 1-2 16,1-1-4-16,3 3-1 16,-6-2-2-16,5 2 0 0,-4 1 4 15,1-1 3 1,6 0 2-16,-4-3 3 0,5-2-1 16,-5-1-1-16,2 3-2 15,1-2-2-15,-1 1-4 16,4 3 0-16,0-5-2 15,-3 0 1-15,0 1 0 16,-4-5-1-16,0 2 1 16,-1-3 0-16,4 1 0 15,3 0-1-15,2 3 0 16,0 1-1-16,-1-4 0 16,1 0 1-16,-1 1-1 15,0-1 0-15,1 3 0 16,-3 1 0-16,-3-2 0 15,0 1 1-15,-2 1-1 16,6 1 1-16,4-1 0 16,6 0 0-16,7 0 0 15,2 0-1-15,2 1 1 0,1 0-1 16,-7-1 5-16,-3-3 2 16,-2 0 1-16,-1 0 2 15,2 3-4-15,0-1-2 16,-1-3-1-16,2 4-1 15,2-2 0-15,3-2-1 16,2 3 2-16,-8-3 0 16,2 0 0-16,-1 1 1 15,-2-5-1-15,8 2 0 0,-4 0-1 16,3-1 0-16,1 3-1 16,0 1 0-16,-1-2 0 15,-8 3 0-15,-1 0 0 16,-2-1 0-16,2 0-1 15,2 2 0-15,0 1 1 16,0 0 0-16,0-1 0 16,0 0 0-16,0 2 0 15,0 0 0-15,-2 5 1 16,0 0 3-16,-4-4 4 16,1 3 0-16,1-4 1 15,2-1-2-15,2 1-3 16,1-2-1-16,3 1-1 15,0-5 0-15,1 2 1 16,-4 0-1-16,-6-1 4 16,-1-1 1-16,0-2 1 0,4-1-1 15,3-3-2 1,1-1-2-16,1-1-2 0,-4-2 0 16,0 4-1-16,-1-2 1 15,-3 3-2-15,3 5 0 16,-7 0-1-16,1 1 1 15,3 3 0-15,0-3 0 16,5 4 0-16,1-1 0 16,-3 1 0-16,-2 1 0 15,-4 1 0-15,-4-2 0 0,-5 1 1 16,-5 1-1-16,-9 2 0 16,-2 1 0-16,-8-2-13 15,0-2-21-15,-3 1-52 16,0-2-32-16,0-1-44 15,-2 0-8-15,2 0-46 16,0 1 135-16</inkml:trace>
  <inkml:trace contextRef="#ctx0" brushRef="#br0" timeOffset="1900.076">3211 10819 399 0,'-7'3'81'0,"0"-1"-9"15</inkml:trace>
  <inkml:trace contextRef="#ctx0" brushRef="#br0" timeOffset="3103.266">3165 10874 315 0,'-20'33'161'16,"18"-33"-38"-16,2 0-35 15,-2 0-12-15,2-1 1 16,0 0-1-16,0 1-1 0,0 0-18 16,0 0-13-16,0 0-20 15,0 0-7-15,0 0-13 16,0 0-4-16,0 0-4 16,0 0-1-16,0 0 2 15,1 0 3-15,1 0 6 16,1 0 4-16,-1 0 3 15,1 0 1-15,2 0-2 16,2 0 0-16,3 0-3 16,9-1-2-16,31-3-3 15,-25 2-1-15,-2-1 0 16,4 0 0-16,-7 2 2 16,-1-2 3-16,6 3 5 15,-6 1 2-15,9 1 7 16,3-1 0-16,0-1 2 15,4-1 0-15,1-1-3 0,0-2 0 16,1 3-2-16,-1-1-3 16,-1 1-3-16,-1 1-1 15,-3-1 0-15,4 1 0 16,-4-2 0 0,-2 1-2-16,7 2-5 0,-4 1 0 15,3-2-2-15,-1 1 2 16,0-5 7-16,1 2 5 15,3 2 3-15,0-2 0 0,0-2-1 16,0 0-2-16,-4-1-2 16,-2 2-1-16,-8 0-1 15,-2 0 0-15,-3 2 2 16,-1-2-1-16,8 2-3 16,-3-1-3-16,2-2-4 15,4 3-2-15,-4-3 0 16,2 1 2-16,3 1 8 15,1 0 2-15,1 1 1 16,6 1 0-16,-6-2-6 16,2 0-2-16,-5 2-1 15,2-2 0-15,1 2-1 16,-3-1 1-16,4 0-1 16,-4-4-1-16,2 0 0 15,-1 3 0-15,1-3 1 16,0 4 3-16,2 0 2 15,-1-4 0-15,-2 5-2 0,-2-4-3 16,-5 0-2-16,2 3 1 16,-5-2 0-16,-1 3 1 15,4-1 0-15,-5-1-1 16,5 0-1-16,-3 1 0 16,2 0-2-16,0-1 1 15,1 3 1-15,2 1 0 0,-1 1 3 16,0-4 1-16,1 0 1 15,0 0 0-15,0 0-1 16,0 2 0-16,1 0 1 16,1 1 1-16,-3-3 1 15,2 1-1-15,0 3-3 16,-6-3 0-16,2 2-1 16,-5-2 1-16,-1 0 4 15,5 0 0-15,-3 0 1 16,7-1-1-16,0 1-5 15,0 1 0-15,3-1-2 16,-1 1 0-16,0-1-1 16,2 0 0-16,0 2 0 15,-1-2-1-15,2 0 0 16,0-1 0-16,0 0 0 16,3-1 1-16,-1 1 1 15,4 2 1-15,-3-1 0 16,-1 2 0-16,3 0 0 0,0-2 1 15,8 4 1-15,3 2 1 16,-3-3 0-16,2 3 0 16,-4-4-2-1,-2-1 0-15,-4 3-1 0,-6-3 0 16,-8 2-1-16,1 0-1 16,-7-3-1-16,1 3-1 15,-2-3-14-15,-4 0-24 0,9 1-84 16,3-2-85-1,11-6 126-15</inkml:trace>
  <inkml:trace contextRef="#ctx0" brushRef="#br0" timeOffset="21752.891">13393 3332 33 0,'39'-21'29'0,"-34"16"12"16,-2-3-2-16,-1 3-5 16,-2-2-5-16,0 2 1 15,0-1 10-15,0 4 15 16,0 1 4-16,-2 0-5 15,1 0-9-15,1-1-14 16,0 2-4-16,0 0-3 16,0 0-3-16,0 0-1 15,0 0 7-15,0 0 13 16,0 0 8-16,0 0 9 16,0 0-2-16,0 0-8 15,0 3-5-15,0 4-14 16,-1 1-6-16,-1 1-12 0,0 2-1 15,-3 32 1-15,1-29 2 16,3 4 1 0,0 3-1-16,-2 3-4 0,2 5-3 15,-4 3-2-15,-2 1-2 16,1 4 0-16,2 1 0 16,-1 8-1-16,4-1 1 15,-6-3 0-15,0 0 1 16,0-4-1-16,-1-1 0 15,1-1 1-15,0-2-1 0,1-5 0 16,-3 1 1-16,3-5-1 16,-4 0 0-16,3-6 0 15,3 1 0-15,0-8 0 16,3-2 0-16,0-5 1 16,1-1 1-16,0-4 1 15,0 0 1-15,0 0 17 16,0 0 3-16,0 0 3 15,0 0-2-15,0-1-16 16,0 0-4-16,0-1-4 16,0 1 0-16,7-10-2 15,9-8-2-15,27-30 0 16,-31 29 2-16,1 3 1 16,-2 1 2-16,-1-2 0 15,1 2-1-15,1 0-1 16,-1 0-1-16,5-1 0 0,-2-3-1 15,-1 2 1-15,2 3 0 16,-1 2-1-16,2 4 0 16,5 2 0-16,-2 1 0 15,0 4 0-15,-3-2 1 16,0 4 0-16,-3 0 0 16,-1 3 0-16,0 0 0 15,-2 6 3-15,-1 3 3 16,-1 2 3-16,1 5 3 0,-5 1 0 15,2 2 1-15,-1 2-1 16,-2 2 0-16,2 1-4 16,-2-3-1-16,2 3-2 15,-2-1 0-15,-1 2 0 16,1 4 0-16,-3-3-2 16,0-3-1-16,0-5 0 15,-1-7 0-15,1-4-1 16,-2-1-1-16,2-6-19 15,-1-2-15-15,1-1-42 16,0 0-25-16,-1-1 63 16</inkml:trace>
  <inkml:trace contextRef="#ctx0" brushRef="#br0" timeOffset="21995.209">14290 3623 637 0,'6'6'160'16</inkml:trace>
  <inkml:trace contextRef="#ctx0" brushRef="#br0" timeOffset="22563.067">14295 3683 444 0,'2'67'157'15,"-2"-66"-118"-15,-3 1-36 16,-3-2 6-16,5 0 7 15,0 0 1-15,-3 0-8 16,-9 0-7-16,-2-2-2 16,-28 1-4-16,28 1-3 15,-2 0-2-15,4 0-5 16,1 1 1-16,3 1-1 16,2 1 2-16,-1 3 8 0,-1 0 2 15,-4 3 5 1,0 0 3-16,-1 5 6 0,-1 0 0 15,0 4-3-15,2 4-3 16,0-2-4-16,1 5-1 16,2-2 2-16,0 0 2 15,4-1 1-15,0-2 2 16,5-2 2-16,2 2-1 16,3-1-2-16,4 2-1 15,0 0-3-15,2-3-1 0,3-2-2 16,-3-1 0-16,5-3 0 15,1-2 0-15,3-4 1 16,3-3-3-16,1-3-5 16,3-3-2-16,1-7 1 15,0-4 4-15,1-5 4 16,-4 0 2-16,-2-2 0 16,0 1-1-16,-7 0-1 15,2-2-2-15,-4 2-3 16,-1-3-3-16,1 2-4 15,-6-3 3-15,0 2 13 16,-2-2 10-16,-9-3 15 16,2 2 0-16,-5-4-12 15,-3 3-11-15,-3 4-17 16,-5 2-5-16,-11 5-16 16,-1 4-29-16,-6 4 42 0</inkml:trace>
  <inkml:trace contextRef="#ctx0" brushRef="#br0" timeOffset="23731.322">14751 3818 273 0,'6'27'61'16,"0"5"-106"-16,2 6 15 16,-5 0 68-16,-8-4 71 15,-1-3 30-15,-3 7 30 16,-2 2-18-16,5-1-57 16,-2-2-27-16,1-11-43 0,4-6-9 15,-2-7-4-15,4-3 7 16,0-6 14-16,-1-4 3 15,2 0 1-15,0-1-1 16,0 0-8-16,0 1 0 16,0 0-11-16,0-2-9 15,0 1-10-15,0-3-5 16,3-18 1-16,11-34 3 0,-4 21 2 16,2-5-1-1,3 0 2-15,0 2 0 0,0 7 1 16,-4-4 2-16,1 1-1 15,0 0 0-15,-2 3 0 16,3 8-1-16,-1 4-2 16,6-1-2-16,3 7-1 15,4-1-1-15,2 5 2 16,2 2 4-16,1 3 0 16,1 4 2-16,-1 1-1 15,-1 2-1-15,-1 7 1 16,-4 0 1-16,1 9 4 15,-4 3-1-15,-1 8 0 16,-2 3-1-16,-4-1-1 16,-1 1 1-16,-2-4 5 15,-7-5 3-15,-2 3 3 16,-2 1-1-16,-4-2-6 16,3 3-2-16,-6-3-7 0,2-3-3 15,-1-3-2-15,-1-6 1 16,1-7 2-16,3-4 2 15,0-3 1-15,5 1 0 16,-2-1-4-16,0 0-4 16,0-1-14-16,-2 0-6 15,2-7-2-15,3-18 2 16,11-39 5-16,-2 30 3 0,7-4-1 16,4-1 0-16,2 1 10 15,-1-7 3-15,1-2 2 16,-1 4 1-16,-1 5 4 15,2 7 1-15,-2 8 5 16,-2 2 1-16,-4 3 4 16,-1 7 0-16,1 8 1 15,-1 4 3-15,2 11 3 16,-2 3 3-16,2 5 11 16,-2 2 1-16,1 3-1 15,1 4-1-15,0 4-4 16,-2 4 2-16,-2 3 4 15,1-3 2-15,-5-2 3 16,0-4-2-16,-1 1-10 16,-1 5-4-16,-3 0-12 15,1 0-3-15,0-4-4 16,-4-7 0-16,2-7-10 0,-3-9-7 16,-1-8-18-1,1-1-13-15,-3-2-31 0,0 0-54 16,1-4-96-16,0-26-30 15,8-58 144-15</inkml:trace>
  <inkml:trace contextRef="#ctx0" brushRef="#br0" timeOffset="24511.53">16173 3687 1304 0,'8'4'191'16,"-4"-2"-535"-16,0 3-28 15,-2 3 66-15,-8 3 236 16,-2-1 113-16,-1 1 27 15,1 0-7-15,6-5 18 16,-1 0 3-16,3-4-2 16,0-2 2-16,-1-1-3 15,1 0-1-15,-1 1-9 0,1 0-14 16,-1 0-29-16,0-1-11 16,0-1-15-16,0 2-1 15,-1 0-1-15,-8 2 0 16,-6 4-1-16,-29 21 1 15,24-9 3-15,-1 1 0 16,3 3 0-16,-3 2 0 16,7 1-3-16,4 4 0 15,6-1 0-15,2 1-1 0,7-1 0 16,-1 2 1-16,5 2-1 31,2-1 0-31,2-3 0 0,1-4 0 0,0-6-1 16,-1-4 1-16,1-5 1 15,0-1 1-15,3-6-1 16,0 1-2 0,7-3-5-16,2-3-1 0,5-5-5 15,-3-4 0-15,5-8 2 16,-3-5 2-16,-3-4 8 16,6 1 1-16,-7 1 1 15,3 1 0-15,-1 4-5 16,-3 0-1-16,-4 4-1 15,-3-1 1-15,-3 2 3 16,-2 1 2-16,-3-4 1 16,-2 3 3-16,-3 1-1 0,0-1-1 15,-3 3-4-15,-2-2-3 16,-4-5-6-16,-3 3-2 16,-4-2-1-16,-6 2 3 15,-9 3 5-15,-6 0 4 16,-12 2-2-16,-2 0-5 15,-6 9-7-15,-5 2-7 16,-2 8-66-16,2 3-65 16,8-2 96-16</inkml:trace>
  <inkml:trace contextRef="#ctx0" brushRef="#br0" timeOffset="25262.565">17236 3855 937 0,'5'7'141'16,"2"-3"-185"-16</inkml:trace>
  <inkml:trace contextRef="#ctx0" brushRef="#br0" timeOffset="25904.092">17251 3866 434 0,'0'0'221'16,"0"0"-50"-16,0 0-55 15,0 0 3-15,0 0 1 16,0 0-16-16,0 0-47 15,0 0-19-15,0-2-27 16,0 1-3-16,1-13-2 16,-3-3-1-16,-8-28-1 15,2 31 0-15,-6 3 0 16,-2-1 0-16,-9 8-4 16,-3-1 0-16,-1 5-3 15,-1 0 0-15,10 6-10 16,2 1-11-16,10 9-1 15,4 2 2-15,4 5 11 16,2 6 10-16,5-7 2 16,3 1-1-16,5 0 1 0,1-8-1 15,6 0-3-15,0-2-1 16,1-5-2-16,3-1 2 16,-3-4 6-16,-5 0 3 15,-3-3 3-15,-4 0 0 16,-5-2-1-1,3-2 3-15,-4 3 12 0,2-2 3 16,-7 1 1-16,0 1-5 16,0 1-11-16,0-1-6 0,0 1-1 15,0 0 0-15,0 0 3 16,0 0 4-16,0 0 4 16,0 0-2-16,4 27-12 15,30 38-8-15,-26-20-4 16,-3 1 0-16,0-4 13 15,0-4 4-15,-2-1 6 16,-1 2 0-16,-2 2-1 16,-5-2-3-16,-4-3-4 15,-4 0-3-15,-2 1-1 16,5 1 0-16,-5-2 3 16,0-6 5-16,-3-7 15 15,-4-5 3-15,-2-8 4 16,-3 0-2-16,-6-8-11 15,-8-2-3-15,-12-10-14 16,-8-4-8-16,-2-14-19 0,-3-3-9 16,9-8-48-16,13 2-55 15,17-5 92-15</inkml:trace>
  <inkml:trace contextRef="#ctx0" brushRef="#br0" timeOffset="26849.925">17512 3985 356 0,'23'13'206'0,"5"-5"-31"16,3 4-53-16,3-8-20 0,-3-1-30 16,-2-4-16-16,-6-5 5 15,1-3-9-15,-3-2-3 16,-1 0-12-16,2-3-12 16,-3 0-16-16,0 0-6 15,0 1-3-15,-2 5 0 16,-3 0-1-16,0-1-2 0,-2 1-4 15,1-5 0-15,1 4 2 16,-1-1 1-16,3 0 4 16,-2 4 0-16,-3 0 2 15,0 1 1-15,-6 3 1 16,-1 1 2-16,-4 1 3 16,0 0 1-16,0 0 6 15,0 0 7-15,-1 0 8 16,1 0 1-16,-2-1-4 15,1-1-9-15,0 1-9 16,-5-1 0-16,-16-5-1 16,-33-13 0-16,25 15-1 15,-3-2-2-15,-3 2-1 16,1 4 0-16,5 1-1 16,5 1-2-16,1 5 0 15,3 0 0-15,3 3 0 16,0 2-1-16,3 6 1 15,-1 0 1-15,1 0 1 0,4 4 1 16,1-1-1-16,2 3 0 16,2 2-1-16,2-3-1 15,4 8 3-15,4 2 3 16,6 6 7-16,4 4 3 16,9-5 7-16,6-5 1 15,7-5 0-15,1-2-3 16,6-7-8-16,2 3-4 15,-1-13-11-15,1 0-2 16,1-11-5-16,-3-5-1 0,-4-7-15 16,3-5-10-16,-5-3-25 15,-7-8-8-15,0-10-4 16,-2-5-4-16,-5-6-18 16,5 4-8-16,-5 8-10 15,-3 0 1-15,-1 7-4 16,-3-5-31-16,1 0 96 15</inkml:trace>
  <inkml:trace contextRef="#ctx0" brushRef="#br0" timeOffset="27594.174">18413 3725 188 0,'67'-65'154'15,"-65"65"21"-15,-2 2-34 16,0 0-12-16,-1-2-21 0,0 0-11 15,0 0-2-15,-1 0-1 16,-2 7-18-16,-2 5-13 16,0 2-25-16,-9 32-9 15,11-25-11 1,1 2-3-16,-1 1-8 0,0 1-1 16,3-1-2-16,0 1 0 15,-1-2-1-15,-1-2-1 16,3-3 0-16,-2-4 0 15,2-5 0-15,0 1 0 0,0-3-1 16,1 1 0-16,-1 0-1 16,-1 2 0-16,0-3-1 15,-1 1 0-15,2-4 1 16,-2-2 0-16,1-2-2 16,1 0-2-16,0-1-5 15,0 1 2-15,-1-1 0 16,0-1-2-16,0 1-3 15,0 0 0-15,-1 0 8 16,0-13 5-16,0-4 7 16,-2-31-2-16,8 22-6 15,2-2-5-15,5-2-7 16,2-4-3-16,4 2 2 16,0 4 3-16,3 1 9 15,2 4 3-15,3 0 1 16,2 0 1-16,-1 0-2 15,1 4 0-15,-2 2-2 0,-3 3-1 16,5 9-1-16,1 1-1 16,5 6 2-16,5 5 1 15,-2 3 1-15,2 6 3 16,-5 6 2-16,-4 2 1 16,-5 3 3-16,-4 1 1 15,-4 2 2-15,-4 3 0 16,-5 7-1-16,-2 0-3 15,-7 3-4-15,-3-2-2 0,-4-8 0 16,-3 0 0-16,2-6 0 16,-2 1-1-16,3-3-2 15,0-2-5-15,3-7-7 16,2-5-4-16,1-5-9 16,2-2-11-16,1-3-41 15,0-1-18-15,-1 0-153 16,1-1 160-16</inkml:trace>
  <inkml:trace contextRef="#ctx0" brushRef="#br0" timeOffset="27824.664">19146 3530 1019 0,'-2'15'255'0</inkml:trace>
  <inkml:trace contextRef="#ctx0" brushRef="#br0" timeOffset="28378.692">19140 3751 346 0,'8'21'189'0,"5"-2"-39"16,0-2-2-16,-2-7-14 15,5-2-27-15,2-1-35 16,-1-3 1-16,4-3-17 16,1-1-11-16,0-5-14 15,2 3-11-15,-2-5-11 16,-3 1-2-16,1-3-4 15,-3 0-2-15,0 0-5 16,1 1-2-16,-2-2-3 16,0 0 0-16,-2 2 5 15,0-4 2-15,-2 4 2 16,-2-3 1-16,0 0-1 16,-4 1-1-16,-3 0-1 15,2 0-1-15,-6-1-1 0,2 1-2 16,-1-4-6-16,-3-1-5 15,-6-1-3-15,-6-2 2 16,-10 4 11-16,-3 2 7 16,-2 4 6-16,3 4-2 15,1 8-7-15,1 3-5 16,-1 5-1-16,-1 4 2 16,-1 6 9-16,4 7 4 15,2 5 6-15,4 2 2 0,3 5-3 16,1-1 0-16,6 3-3 15,2-2 1-15,7 0 4 16,3-6 2-16,6 2 1 16,6 1-1-16,6-2 4 15,3 1 0-15,1-8-4 16,3-8-3-16,-4-8-10 16,0-5-5-16,1-8-11 15,-2-3-9-15,3-11-33 16,5-7-28-16,-1-12-63 15,-1-5-26-15,-1-4-38 16,-2 4-49-16,-1 3 178 16</inkml:trace>
  <inkml:trace contextRef="#ctx0" brushRef="#br0" timeOffset="28932.315">19997 3710 1124 0,'0'0'291'16,"1"0"-455"-16,-2 0 30 0,0 0 87 15,0 0 42-15,-1 0 50 16,-13 7-16-16,-32 23-3 15,31-16 7-15,-1-2 6 16,2 2 0-16,1 2-11 16,-1-2 0-16,3-5 7 15,-1 4 0-15,-2-4-14 16,1 3-9-16,1 6-10 16,1-2-1-16,6 1-2 15,1 0-2-15,6-1-1 16,3-1-1-16,6 0-3 15,7-1-1-15,4-5-2 16,4-3-3-16,5 1-2 16,4-5-1-16,2-3 4 15,3 0 3-15,-2-6 8 16,-3-4 1-16,-3 2-6 16,-4-5-7-16,-1 0-13 15,0 2 1-15,-3-5 11 0,-1 3 12 16,-9-6 21-16,1 3 2 15,-9-3-8-15,-4-5-8 16,-7 2-13-16,-9-6-4 16,-13 0 0-16,-5-2 2 15,-8 1 2-15,3 2-1 16,5 5-43-16,6 6-79 16,7 4 87-16</inkml:trace>
  <inkml:trace contextRef="#ctx0" brushRef="#br0" timeOffset="29471.599">20539 3575 1136 0,'9'15'264'15,"2"7"-456"-15,0 11 30 16,-10-2 52-16,-3-2 99 0,-1-1 37 16,1-5 34-1,2 2-3-15,6 0-19 0,-2-6-1 16,9 1-9-16,-5-3-8 15,0-3 3-15,4 3 7 16,-4-9 5-16,5 2 2 16,0-5 1-16,1-5-5 15,2 1-12-15,2-3-6 16,-2-4-13-16,-1 3-3 16,1-2-1-16,-2-3 0 0,2-1 2 15,0 1 0-15,-1-8 3 16,0 0 6-16,-2 0 9 15,-1-4 1-15,-2 3-3 16,-5-1-4-16,-1-4-12 16,-4-1-4-16,-9-7-5 15,-6-5-3 1,-6-2-7-16,-2 0-12 0,4 8-68 16,8 6-49-16,7 2-30 15,5-1 16-15,8-2 77 16,0-1 50-16,2-1 38 15</inkml:trace>
  <inkml:trace contextRef="#ctx0" brushRef="#br0" timeOffset="29709.94">21559 3454 721 0,'16'10'136'15,"0"5"-118"-15</inkml:trace>
  <inkml:trace contextRef="#ctx0" brushRef="#br0" timeOffset="30231.034">21599 3520 298 0,'30'53'200'0,"-29"-49"-2"16,-1-1-13-16,0-2-30 15,0-1-20-15,0 0-40 16,-1-1-18-16,0 0-45 16,0-1-19-16,-21-5-9 15,-34-10-1-15,24 13 1 16,-1 0-1-16,-3 2-2 15,-3 2-1-15,2-1 1 16,1 1 0-16,6 2-1 16,4 0 0-16,5 5-1 15,4-1 1-15,2 2 0 0,3-1 0 16,3 3-8 0,3-1 1-16,3 4-2 0,4 2 1 15,6 6 8-15,2 0 2 16,9-1 3-16,1 0 1 15,4-3-3-15,3-2 0 16,-2 0-3-16,-1 3 0 16,-2-5 0-16,-2 4 0 15,1-4 0-15,-1 0 0 16,-1 0 1-16,-3 2-1 16,-1 0 0-16,-6-5 0 0,-1 5 0 15,-2-5 0-15,-2 0 0 16,0-1 0-16,-1-2 0 15,-3 2 1-15,-6 1 5 16,-2 1 9-16,-7-1 14 16,0 1 2-16,-7 0 3 15,-5 2-6-15,-8 2-9 16,-4 1-1-16,-8 1-8 16,-3 2-4-16,0-4-20 15,1-2-20-15,6-7-40 16,-3-6-26-16,-1-12-119 15,-2-7 142-15</inkml:trace>
  <inkml:trace contextRef="#ctx0" brushRef="#br0" timeOffset="30796.64">14204 4744 972 0,'102'54'363'0,"-102"-58"-310"0,1-1-395 16,-1 2 212-16</inkml:trace>
  <inkml:trace contextRef="#ctx0" brushRef="#br0" timeOffset="31240.7">14307 4783 225 0,'0'0'164'15,"0"0"22"-15,0 0-34 16,0 0-57-16,0 0-20 16,0 0-39-16,0 0-12 15,0 0-11-15,0 0 7 0,0 0 14 16,0 0 8-16,0 0 30 16,0 0 9-16,0-1-9 15,0 1-9-15,-1-1-25 16,0 0-9-16,0 0 8 15,-12-4-1-15,-7-1-9 16,-35-9-11-16,29 13-14 16,-1 2 0-16,-1 1 2 15,2 5 1-15,1 4-2 16,1 3 1-16,1 4 0 16,2 3 4-16,1 4 1 15,2-1-1-15,4 1-3 16,1-1-4-16,5-1-1 15,0 5 0-15,3 0 0 16,5 1-1-16,5 3-1 16,3-1-1-16,9-2 0 15,3-3-5-15,8-3-12 0,3-3-3 16,2-2-11-16,1-4 0 16,-3-10 4-16,-1-3 0 15,0-8-12-15,0-2-17 16,2-5-39-16,4-5-36 15,3 0-92-15,1-4 141 16</inkml:trace>
  <inkml:trace contextRef="#ctx0" brushRef="#br0" timeOffset="31784.268">15174 4722 247 0,'11'-2'163'16,"-4"0"-17"-16,-6 2-13 15,0 1-1-15,-1-1-25 16,-1 0-16-16,0 0-48 16,0 0-15-16,-9 3 3 15,-12 8 2-15,-34 25 4 16,28-15-9-16,2 3-21 15,0 1-5-15,8-5-3 16,4 0-2-16,7-4-2 16,5 0-1-16,4 3 0 0,4-2 1 15,3 0-11-15,4 2-9 16,6-3-9-16,2-5-1 16,8-1 5-16,2-7 6 15,4-4 2-15,4-1 2 16,4-6 3-16,-8-4 3 15,6-3 6-15,-2-2 3 16,-1-4 5-16,5 1 0 16,-3 2 3-16,-1-2 0 0,-7 3 5 15,-4-1 3-15,-11-2 14 16,-4 3 9-16,-13-1 5 16,-2-1-5-16,-12-2-25 15,-5 0-5-15,-12-1-4 16,-6 4 1-16,-11 2 17 15,-3 4-4-15,-4 7-7 16,-4 2-6-16,-3 7-8 16,1 1-5-16,8 7-63 15,9-2-82-15,16 3 100 16</inkml:trace>
  <inkml:trace contextRef="#ctx0" brushRef="#br0" timeOffset="32460.503">16200 4738 274 0,'-2'14'81'0,"-7"3"-82"15,-4 4 6-15,-4 0 68 16,-4-4 29-16,-5 3 28 16,-1-3-8-16,-1 4-25 15,4 0-19-15,5-1-32 16,0 5-14-16,5-2-25 16,2 3-5-16,6 1 0 15,4-3-1-15,5 0 0 16,5-3 0-16,6-7-1 15,2-3-1-15,8-5 2 16,3-4 2-16,6-2 1 0,4-5 1 16,0-5-1-16,1-1-1 15,-6-4 4-15,0-3 4 16,-7 0 9-16,-5 1 9 16,-7 3 15-16,-1 1 6 15,-9 1-5-15,-2-6-13 16,-6 1-26-16,-5-5-10 15,-4-2-8-15,-6 2 0 0,-11-6 6 16,-5 3 4-16,-4 2 12 16,4 2 1-16,16 10-113 15,5 1-127-15,12 1 140 16,4 1-240-16,5-2 133 16,7 2 158-16,10 1 45 15,2 1 35-15,7 4-51 16</inkml:trace>
  <inkml:trace contextRef="#ctx0" brushRef="#br0" timeOffset="32908.898">16590 4754 531 0,'8'10'225'0,"-1"0"-89"16,1 0-127-16,0 5-7 15,0 4 0-15,-2-4 2 0,0 3 8 16,1 1 22-16,2-1 10 16,-4 1 9-16,0-1-4 15,-2 3-21-15,-3-2-8 16,3 3-9-16,-3-1-1 16,0-5-2-16,0 0-1 15,0-6-1-15,-2-6 1 16,3 0 0-16,-1-3 2 15,-1-1-7-15,1 0-3 0,-1-1-3 16,0-1-6-16,-1 1-11 16,1-1-1-16,-2-19-6 15,-3-33 3-15,11 24 13 16,3 1 1-16,2-9 5 16,-1-2 0-16,2-5 9 15,-1-1 7-15,4 8 1 16,1 8-2-16,6 7-11 15,-1 5-7-15,1 8-3 16,6 2 1-16,-1 8-5 16,4 3-16-16,5 7-106 15,-4 0 95-15</inkml:trace>
  <inkml:trace contextRef="#ctx0" brushRef="#br0" timeOffset="33165.534">17904 4760 1003 0,'14'20'112'0,"7"-8"-234"16</inkml:trace>
  <inkml:trace contextRef="#ctx0" brushRef="#br0" timeOffset="33833.416">17950 4835 312 0,'30'40'204'0,"-28"-40"8"15,-2 2-18-15,-7-6-72 16,-8-3-32-16,-14-4-52 16,-8-7-29-16,-15-2-2 15,-1 2 1-15,-10-2-1 16,-8 1-4-16,-5 7-5 16,-7 0-3-16,6 9-2 15,9 5 0-15,20 9-3 16,11 3-6-16,12 7-7 0,6-3 3 15,6 3 13-15,4 1 7 16,11 1 11-16,3-1-3 16,6-1-10-16,8 0-5 15,4-3-5-15,3-2-3 16,9-4 4-16,1-3 6 16,4-10 16-16,3-4 8 15,4-8 5-15,3 1-6 16,5-6-17-16,1 0-6 0,-4-2-9 15,-1-5 3-15,-6-7 6 16,-3-4 5 0,-3-3 5-16,-6-4 2 0,-4 0-6 15,-1-1-5-15,-5-6-15 16,-3 0-3-16,-5 4 6 16,-3 7 7-16,-5 10 28 15,-4 3 6-15,-3 2 12 16,0 0-1-16,-4 3-8 15,0 9 0-15,3 9-14 16,-2-2-8-16,3 10-14 16,-1-5-1-16,-1 0 21 15,2 10 14-15,0 19 12 16,3 31 3-16,0-29-9 16,2 6-4-16,-1 7 1 15,0 3 1-15,-2 4-6 16,-1-1-2-16,2 1-6 0,-1-3-7 15,1-4-5-15,1 0-2 16,-1-14-1-16,0-2 0 16,-1-8-1-16,-1-3 0 15,-1-8-11-15,2-2-8 16,-2-6-28-16,-1-1-13 16,1 0-18-16,0-1-41 15,0 0-188-15,0-4 208 16</inkml:trace>
  <inkml:trace contextRef="#ctx0" brushRef="#br0" timeOffset="34184.87">18342 4488 1255 0,'41'114'299'0,"-28"-76"-492"16,-5 7 23-16,-7 6 126 15,-6-1 29-15,-5-3 17 0,1-2 2 16,2-12 15-16,1-3 3 15,4-8 4-15,-1-6 5 16,2-8-2-16,-1-2 1 16,2-7-1-16,0 1-6 15,-1-1-44-15,-1 0-41 16,1-1-109-16,-1-8-28 16,0-16 114-16</inkml:trace>
  <inkml:trace contextRef="#ctx0" brushRef="#br0" timeOffset="34777.836">18670 4718 1279 0,'16'21'343'16,"-4"2"-445"-16,0 10-113 16,-3-1 49-16,-10-3 67 15,-1-3 34-15,-4-5 68 16,3-1 15-16,-1-11 20 16,2 1 3-16,2-8 5 15,2-1-3-15,-1 0-7 0,-1-2-4 16,-1 0-15-16,0-1-25 15,0 1-21-15,0 0-2 16,-1-6-6-16,-2-4 3 16,-1-7-9-16,-1-32-4 15,4 23 9-15,5-2 8 16,1-4 8-16,2-2-5 16,7 4 2-16,-1 1-1 15,5 1 9-15,1 3 15 16,-2 4 13-16,1 5 6 0,-2 7 4 15,0 6-2-15,0 5-5 16,3 2-2-16,2 9 3 16,4 2 2-16,1 8 13 15,3 1 6-15,-2 4 13 16,-1 1 3-16,-4 3-4 16,-4 3-9-16,-8 1-21 15,-3-1-8-15,-6-3-10 16,0-1-2-16,-4-5-3 15,-3 2-2-15,-1-5-12 16,-4 0-9-16,0-6-28 16,-4-5-21-16,-5-11-138 15,-2-4 142-15</inkml:trace>
  <inkml:trace contextRef="#ctx0" brushRef="#br0" timeOffset="35011.212">18394 4389 1242 0,'29'18'310'16</inkml:trace>
  <inkml:trace contextRef="#ctx0" brushRef="#br0" timeOffset="35292.46">19612 4552 1002 0,'15'2'251'0</inkml:trace>
  <inkml:trace contextRef="#ctx0" brushRef="#br0" timeOffset="35888.307">19657 4605 551 0,'29'56'223'0,"-29"-56"-80"0,0 0-141 16,-4-1 4-16,3 0 22 15,0 0 1-15,0-1-13 16,-1 1 3-16,-3-8-3 16,2-7 0-16,-38-29-3 15,27 29-6-15,-2 3-7 16,-5 0 0-16,-1 5-1 15,-3 4-1-15,-5 4-7 16,0 3-4-16,-2 6-2 16,1 2 1-16,1 5 8 15,1 2 6-15,2 7 1 16,2 0 1-16,4 4-14 0,3 2-5 16,8-1-5-16,6 2 1 15,4-5 16-15,7-5 4 16,1-7 13-16,0-8 3 15,5-1 1-15,0-3-2 16,4-1-15-16,3-1-4 16,3-4-2-1,0-2 3-15,2-9 12 0,-1-2 3 16,0-6 1-16,3-2-3 16,0-1-8-16,3-2-1 0,-4 6 2 15,-3 1 10 1,-5 6 24-16,-5 5 6 0,2 2 4 15,-1 6-5-15,-4 4-20 16,4 5-7-16,0 11-6 16,-4 1-2-16,4 10 7 15,-8 4 5-15,-1 1 1 16,-2 0 1-16,-3-4-8 16,2-3-4-16,-5 1-5 15,-1-4-5-15,4 0-36 16,-1 0-21-16,2-9-23 15,0-4-2-15,2-12 34 16,3-4 16-16,11-15-84 16,6-5 90-16</inkml:trace>
  <inkml:trace contextRef="#ctx0" brushRef="#br0" timeOffset="36296.804">20324 4231 1424 0,'8'12'380'0,"6"6"-544"15,0 6 13-15,-5 8 65 16,-6 3 58-16,-5 1 49 15,1 1 9-15,1 5 20 16,0 6-2-16,3 4-3 16,-2-3-5-16,-1-3-16 15,1-2-2-15,-2-6 0 16,-3-3 0-16,3-5-8 16,-2-8-4-16,1-5-6 15,0-2-2-15,0-7-8 16,-2 1-6-16,2-7-10 15,0 1-7-15,1-3-20 16,1 0-4-16,-2-1-48 16,1-1-35-16,-2 0-10 15,-14-4-10-15,-34-43-41 16,29 27-39-16,-3-5 152 0</inkml:trace>
  <inkml:trace contextRef="#ctx0" brushRef="#br0" timeOffset="36740.845">19912 4548 971 0,'3'0'307'0,"3"2"-319"16,1 0-46-16,2 3 9 15,2 2 26-15,4-1 28 16,2 0 7-16,7-3 32 16,-2-2 16-16,3-3 18 15,3-1-1-15,-3-4-26 16,5 1-13-16,5-1-17 16,-4-1-4-16,4 3-5 15,2 1-4-15,1 0-4 16,0 2-2-16,-1-2 0 15,-1 2-1-15,-6-1 0 16,0 0 0-16,-5 2-1 16,1-1 0-16,-5 2 0 15,-3-4 0-15,-4 1-2 0,-4 0-1 16,-2-1-6-16,3 1-6 16,-4 0-14-16,-2 2-8 15,1 0-27-15,-4 1-15 16,-2 0-52-16,0 0-44 15,0 0-144-15,0 0 198 16</inkml:trace>
  <inkml:trace contextRef="#ctx0" brushRef="#br0" timeOffset="37571.497">20725 4580 509 0,'5'28'150'0,"1"1"-189"16,0-3 46-16,-1-4 39 16,3-4 34-16,4-2 12 15,2-1 23-15,4-3 0 16,1-4 2-16,1 0-3 15,6-4-38-15,0-3-25 16,7-8-30-16,0 1-9 16,2-5-3-16,-2-2 0 15,-2 1 1-15,3-2-2 0,0-1-2 16,2 1 0-16,-1 2-3 16,-4 1 0-16,-6-3-4 15,-2 0-1-15,-3-1-1 16,-5 1 2-16,-5 2 7 15,-2 0 5-15,-3 3 1 16,-2 0-1-16,-2 1-5 16,-2 0-2-16,-5-4-6 15,-4 2-1-15,-7-1-3 16,-2 3 1-16,-6 4 2 16,1 1 0-16,-4 1 1 15,-2 1-2-15,-2 1 2 16,2 2 0-16,3 5 1 15,5 3 1-15,-1 7 0 16,-3 2 0-16,-2 4-1 16,-2 1 0-16,6 3 0 15,1-2 1-15,3 1 2 0,2-2 4 16,5-1 6-16,5 0 0 16,6 0 0-16,3 1-2 15,5-4-4-15,4 2-2 16,4-4 0-16,3-3-1 15,4-2-2-15,2-3-1 16,5-4-1-16,-3-4-2 16,0-2-2-16,-2-1 0 15,-1-6-5-15,4 3-6 0,0-7-33 32,1-1-34-32,5-5-82 0,-3 0-57 0,2-6 136 15</inkml:trace>
  <inkml:trace contextRef="#ctx0" brushRef="#br0" timeOffset="38424.338">22268 4576 572 0,'0'7'198'0,"-1"-2"-175"15,0 2-20-15,-2-1 17 16,-1-1 6-16,0-4 3 16,1 1 4-16,2-2 16 15,0-1 8-15,-1 0 5 16,1 0-3-16,0 0-32 15,-5-3-13-15,-11-6-9 16,-30-21-1-16,24 18-1 16,-3-1-1-16,-2 0 0 15,-8 2 1-15,1-1 8 16,-2 4 2-16,-7 4 3 16,3 2 0-16,-12 3-4 15,1 3-2-15,6 6-5 16,2 2-2-16,8 4-2 15,4-2-1-15,3 2 2 16,2 3 2-16,5-1-1 16,0 4 0-16,2-4-2 0,6 2-1 15,5-4-5-15,3-5-2 16,8 4 1-16,0 0 1 16,5 2 6-16,5 2 4 15,5-1 1-15,2 2 0 16,8-2-1-16,-1-1-2 15,5-2-1-15,5-1 0 16,-5 1 0-16,3-2-1 16,0 1 1-16,-1 0 0 0,-1-2 6 15,-3 1 3-15,-6-1 5 16,-3 2 2-16,-5 1 0 16,-3-3 0-16,-5 7-1 15,-4-2 1-15,-10 5 8 16,-4 3 5-16,-11 1 11 15,-3 2-2-15,-15-1-12 16,-3 0-11-16,-17 1-32 16,-1 2-14-16,-10-1-35 15,-4-2-19-15,-12-6-76 16,-11-5-100-16,-7-8 170 16</inkml:trace>
  <inkml:trace contextRef="#ctx0" brushRef="#br0" timeOffset="80045.262">19822 8237 179 0,'5'1'88'15,"0"2"-67"-15,0-2-37 16,-3-2-49-16,-2 1 5 16,0 0 70-16,0 0 30 15,-1 0 68-15,0-1 21 16,1-1-15-16,-2 1-6 16,2 0-49-16,-1 0-23 0,0 0-26 15,0 0-5-15,0-11 7 16,1 4-1-16,-1 1 1 15,0-1-6-15,1 3-14 16,0 1 0-16,0-2 10 16,0 5 15-16,0 0 18 15,0 0 2-15,0-1-7 16,0 1-10-16,0 0-6 16,0 0 1-16,0 0 10 15,0 0 2-15,0 0-5 16,0-1-6-16,0 1-10 15,0 0-3-15,0 0 1 16,0 0 4-16,0 0 11 16,0-1 5-16,0 1 2 15,0 0 2-15,0 0 1 16,0 0-2-16,0 0 1 16,0 0-2-16,0-1-11 0,0 1-3 15,0 0-4-15,0 1 1 16,0 0 3-16,0 0 1 15,0 0 3-15,2 8 2 16,0-1 8-16,0-2 4 16,3 4 4-16,-1-4 0 15,2 3-3-15,6 1-5 16,26 24-8-16,-26-25-2 0,-4-5-7 16,0-1-1-16,1 1 0 15,-1 1 0-15,2-1 1 16,1 2-1-16,1-4 0 15,2 3 2-15,1-1-1 16,-1-3-1-16,0 2-1 16,-1-1-3-16,-1-1-3 15,0-1 1-15,-4 0-1 16,1 0 0-16,-5 1 0 16,1 0 1-16,-1 0 0 15,-4 0 1-15,0 0-1 16,0 0 0-16,0 0-1 15,0 0 1-15,3 0 2 16,5 1 1-16,0 0 7 16,2 2 2-16,9 1 3 15,27 8-2-15,-25-11-3 16,-5 2-3-16,-3-1-1 0,2-1 0 16,-1 1-1-16,2-2 0 15,1 1-1-15,0-2 0 16,4 1-2-16,-1 0-1 15,-1-1-1-15,2 0 1 16,-1-2 2-16,0 0 2 16,5-2-1-16,-1 2-1 15,1-1-2-15,-1-1-1 16,1 3-1-16,-3-1-1 0,-1 3 2 16,1 0 2-16,-3 0 1 15,6 0 1-15,2 2-1 16,0 2-2-16,6-3 0 15,-5 0 0-15,1 0 3 16,0 2 4-16,-1-1 5 16,-4-1 1-16,-1 2-1 15,-3 0-3-15,-3-3-5 16,-1 4-1 0,-2-4-2-16,-4 2-1 0,-3 0 2 15,-4-2 0-15,-1 0 2 16,-2 0 0-16,0 0-1 15,0 0 2-15,0 0-3 16,0 0 0-16,9 0-1 16,-3 0-1-16,-2 0 1 15,7 0-1-15,-2 1 1 16,0-1 1-16,34 7-1 0,-32-7 1 16,1-1-1-16,5 0-1 15,-4-2 2-15,2 1 0 16,0 1 2-16,0-3-1 15,6 4-2-15,1 0-1 16,2-2-2-16,2 1 1 16,1-5-1-16,-1-1 0 15,2 4 0-15,-2-3 0 0,0-1 0 16,2 2 0-16,-4-1-1 16,-5-4 1-16,0 3 0 15,-5 3 0-15,-2-3-1 16,3 2 0-16,-1-1-1 15,1 2 0-15,4 3 0 16,1 1 1-16,1 3 0 16,3-3 0-16,-5 2 0 15,0 0-1-15,-5 0 1 16,-3 1 0-16,-2 2-1 16,-1 1 1-16,-4-2-1 15,2 2-1-15,-2-6 1 16,-1 4-1-16,-1-3 0 15,-2-1 1-15,0 0 0 16,0 0-1-16,0 0-6 16,0 0-9-16,0 0-45 15,0 0-34-15,0 0-142 0,0-1-189 16,0-1 276-16</inkml:trace>
  <inkml:trace contextRef="#ctx0" brushRef="#br0" timeOffset="81637.589">19975 10056 146 0,'-15'74'36'0</inkml:trace>
  <inkml:trace contextRef="#ctx0" brushRef="#br0" timeOffset="82563.832">19903 10151 321 0,'-30'31'214'0,"27"-31"-18"15,2 1-104-15,-5-1-13 0,5-1-49 16,0 0-16-16,0 0 12 16,-1 0-22-16,1 0-4 15,0-1-1-15,0 1-1 16,0 0 1-16,0 0 3 16,0 0 8-16,-1 0 18 15,2-1-1-15,0 1-1 16,7-2-6-16,13-4-17 15,31-7-2-15,-34 11 0 16,1-1 0-16,1 3 1 16,-1 1 0-16,3-2 3 15,-4 2 2-15,3-3 0 16,1 1 1-16,2 2-2 16,3-1-3-16,1 1 0 15,0-1-1-15,2-2 2 16,1 3 9-16,1 0 15 15,-2 2 6-15,1 2 7 0,-1 1-8 16,2-1-13-16,1 1-6 16,3 1-7-16,-2-4-2 15,-6 4-1-15,-2-4 0 16,-3-2 2-16,-1 0 3 16,4-2 6-16,-2 2 3 15,0 0 10-15,3 0 3 16,-1 0 0-16,4-1-1 15,2 4-6-15,0-2-2 16,4 3-3-16,-3-1 0 0,-1 0-1 16,-2-1-1-1,-4 3-2-15,3-3 0 0,-6 0 1 16,1 2 1-16,-3-1 1 16,-4-2-1-16,3 0-5 15,-2-1-1-15,-2-5-4 16,1 3-1-16,2-2 0 15,3 0 1-15,3 2 1 16,-2-4 1-16,-4 4-1 16,3-4-1-16,1 3-3 15,1-1-1-15,-2-1-1 16,0 3-1-16,-1 0 0 16,-1 0 0-16,-1 3 0 15,-2-1 0-15,1 1 0 16,1 1-1-16,-1 2 0 15,3-2 1-15,-3 0-1 0,-2 0 1 16,-1-1-1-16,-2 0 0 16,-7 0 0-16,5 0 0 15,-5-1 0-15,3 1 0 16,-2 2 0-16,-5-3-1 16,6 1 0-16,-7-1 1 15,0 0-2-15,0 0 1 16,0 0 1-16,0 0-2 15,0 0 0-15,0 0-2 0,2 0-18 16,5 1-11-16,3 1-26 16,2 4-13-16,26 14-11 15,-28-12-2-15,-6-4-16 16,1 0-21-16,2 3-129 16,2 3 162-16</inkml:trace>
  <inkml:trace contextRef="#ctx0" brushRef="#br0" timeOffset="87800.903">17897 6484 98 0,'10'3'38'15,"-2"-1"-23"-15,-2 2-18 16,-2-3-6-16,-2 0-14 16,1 0-4-16,-3-1 7 15,0 0 16-15,0 0 38 16,0-1 13-16,0 0 4 0,0 0-9 16,0 0-22-16,0 0-1 15,0-1 17-15,4-2 12 16,-4 3 15-16,0 0-3 15,0-1-20-15,0 1-13 16,0 0-15-16,0 0 5 16,0 0 14-16,0 0 12 15,0 0 36-15,2-1 9 16,-2 1 9-16,0 0-4 16,0 0-27-16,0 0-16 0,0 0-24 15,0-1-9-15,0 1-8 16,0 0 1-16,0 0 1 15,0 0 3-15,0 0 6 16,0 0 4-16,0 1 11 16,0 0 2-16,0 0 0 15,0 0-2-15,0 0-8 16,0 0-2-16,0 0-2 16,0 0-1-16,0 0-4 15,0 0 1-15,0 0-4 16,0 0-4-16,0 0-4 15,0 0-4-15,0 0-3 16,-2 0 1-16,1 0 0 16,-7 2 0-16,-10 5-1 15,-32 15-1-15,25-9-1 16,-2 4-1-16,1 8 1 0,0 5 0 16,-1 1-1-1,-3 4 0-15,-5-4-4 0,-4-2-2 16,0 1-8-16,1 0 0 15,-3 5 0-15,2 3 1 16,-1 6 7-16,1 0 1 16,-1 8 2-16,2 3 1 15,3 4-1-15,1 0 1 16,-3 2-1-16,-2 2 0 16,-4 2 3-16,-3 1 0 0,5 6 2 15,-2-4 1-15,7 6 0 16,1 3 1-16,7-10 0 15,5 5 2-15,5-2 0 16,-1-1 2-16,3 5 5 16,-5-2 0-16,2-3 6 15,4-6 1-15,3-2 6 16,4 1 3-16,-1-3 5 16,2 1 2-16,-5 1 0 15,2-3-3-15,9-2-4 16,-3-2-4-16,4-5-3 15,0 0-1-15,-2 1 3 16,1 2 2-16,3 3-3 16,0 3-1-16,5 2-4 15,-1 0 0-15,-1-3 0 16,3-5-2-16,-1-2 0 0,-4-3 0 16,3-4-1-16,1-3 0 15,0 0-3-15,-1 0-1 16,6 8-3-16,-7-3-2 15,6-7-2-15,-3 0 0 16,4-7 0-16,1 3 1 16,-8 0-1-16,7 0 1 15,-5-3-1-15,2-3-1 16,1-3 0-16,2-1 0 0,-3 3 0 16,2 1 0-16,1 0-1 15,0 3 1-15,3-3 0 16,0-3 0-16,1-1 0 15,1-2 0-15,3 0 0 16,-1-2 0-16,2 4 0 16,0-4 0-16,-1-2 0 15,-2 3 1-15,-1-3 0 16,2 3 0-16,-1-1 1 16,-1-3-1-16,3 1 0 15,-5 0-1-15,2 2 0 16,-2 0 0-16,0 2 0 15,0-1 0-15,1-2-1 16,-2-1 0-16,0-2 2 16,1 0 3-16,1-3-1 15,4-2 1-15,-1-1-3 16,3-1-1-16,-1-4 0 0,-1 1 1 16,3-2 1-16,1-2 0 15,1-1 0-15,5-1-1 16,-1-2-1-16,1-3-1 15,1-5 0-15,2-4 1 16,-1-5-1-16,-2-4 0 16,-1-2 1-16,-1 0 0 15,0-2 1-15,0 1-1 0,-2 0 0 16,-4-3 0-16,0-5-1 16,1 0-3-16,4-7-7 15,-1-1-4-15,3 2-3 16,1-7 1-16,-1 1 6 15,0-3 3-15,-3 2 5 16,-1 5 1-16,-4 6 1 16,-1 0-1-16,-3 1-4 15,-3 2-2-15,3-2-8 16,-3 3-4-16,2 0-4 16,0-4 0-16,-6-2 5 15,2-1 3-15,0-3 8 16,-1 0 2-16,2 5 4 15,-4-4 2-15,0 2-1 16,0 0 0-16,-1 1-4 16,0 3-1-16,-3 4-1 0,-1 0 0 15,-2-2 5-15,-2-3 0 16,-1 0-4-16,1-2-1 16,-1 5-1-16,-1 0 1 15,0 3 4-15,-1 0 2 16,1-5-1-16,-1 1 0 15,3-1 0-15,-1 1 1 16,2 2 1-16,1-3 0 0,0-2 0 16,1 0 0-1,1-1-2 1,-1 0 0-16,1 6-7 0,0-5-3 0,-3-2-4 16,2-5-3-16,-4-1-2 15,-3 4-4-15,-1 1-7 16,-1 4-5-16,-2-9-10 15,1 2-1-15,-1 1 1 16,1-4 5-16,2 4 15 16,0-7 6-16,7-4 1 15,1 6-6-15,4-3-14 16,3 4-6-16,0-2-2 16,1 1 2-16,-4 4 16 15,-1 7 8-15,-4 6 13 16,-2 0 7-16,0 3 4 15,-3-5 0-15,0 5 1 16,3 0-1-16,0 3-1 0,3 2 1 16,-1 5 2-16,0 2 4 15,-1 5 14-15,2-3 8 16,-5 1 8-16,1 2-3 16,-1-6-12-16,-1 2-8 15,-1-8-12-15,-1-1-2 16,-1 2-1-16,-1-3 0 15,-3 6 3-15,1-1 1 16,0 3 0-16,2 0 0 0,1-1-3 16,1-4-2-16,0 0-2 15,-2-1-2-15,1 0-1 16,0 1 0-16,2 1-4 16,-3 2-2-16,2 1-1 15,2 1-1-15,-2 2 4 16,1-1 1-16,0 3-4 15,-2-1-1-15,5-1 0 16,0 0 1-16,0 0 9 16,1-1 2-16,-3 0 2 15,-2-2 0-15,0-1 0 16,-2 4 1-16,0 0-5 16,2 4-2-16,-3 4-4 15,3-3-1-15,0 3 0 16,-2-1 0-16,1 1 3 15,2 2 3-15,-3-2 5 16,5-2 4-16,-2 1 1 0,-2 1 1 16,1 0-3-16,-1 0-4 15,-1 0-3-15,-2 0-1 16,-6 0 0-16,5 1 5 16,-2 2 1-16,2 0 1 15,-1-2 1-15,0 3-1 16,-3 0 1-16,0 1 0 15,1 1 2-15,0 1 0 0,0 3-1 16,-2-4 0 0,2 3-1-16,1-1 0 0,-1-2 0 15,1 2 2-15,3-2 1 16,0 1 0-16,3-1-2 16,-1 1-2-16,-1-1-1 15,1-1-1-15,-1 1 0 16,0 0 0-16,1 0 0 15,-2 0 0-15,0 1 0 16,2 0 0-16,-1 0 0 16,0 2-4-16,0-2-7 15,1 2-2-15,0 1-11 16,-2 0-24-16,-2 1 33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54:09.3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13078 4784 258 0,'-68'41'64'16</inkml:trace>
  <inkml:trace contextRef="#ctx0" brushRef="#br0" timeOffset="942.172">13001 4832 235 0,'-2'3'116'16,"0"-1"-45"-16,-2 0-23 0,1-2-13 15,-1-2-5-15,3 0-4 16,0-1-3-16,0-1-13 15,1 1 5-15,0-1 15 16,0 3 6-16,0 0 6 16,0 0-5-16,0 0-11 15,0 0 2-15,0-1-3 16,0 1-3-16,-3 0-5 16,0 0-8-16,-2-1-4 15,0 0-1-15,-1 1-1 16,-2 0-3-16,-5 1-1 15,-5 2 0-15,-31 13-1 16,30-5 0-16,-1 5 0 16,-4 0-1-16,-2 5-1 15,1 7 0-15,-5 5-2 0,-1 9 1 16,-1 2 1-16,-1 3 2 16,3 4 1-16,-2-2 0 15,-1 3 1-15,6 2 0 16,-2-2-1-16,6 3 0 15,11 4 0-15,-4-5 0 16,9-6 0-16,1-3 1 16,0-3 0-16,6 0 0 0,4 0 1 15,2 0-1-15,6-10 0 16,2 0 1-16,5-3-1 16,-1-4 1-16,3-1-1 15,2 0 1-15,-3-9 0 16,7 1 0-16,3-4-1 15,-3-2 0-15,7-3-8 16,0-2-3-16,2-4 0 16,2-5-2-16,1-5 5 15,4-1 3-15,-4-4 4 16,1-2 2-16,0 0 5 16,-4-3 2-16,-1-1 2 15,1 1 2-15,-6-1 1 16,0-2 0-16,-7-3-3 15,2 0-4-15,2-8-6 16,-3-2-1-16,2-5-3 16,-2 0 0-16,-3-8 3 15,0 2 2-15,1 1 3 0,-3-1 1 16,-3 4-1-16,-5 2 0 16,-2-4-1-16,-3-2-1 15,-7 6 2-15,1 4 0 16,-4 5-1-16,-2 4-2 15,-4-1-2-15,-1 2-2 16,1 4 1-16,-5-2 2 16,1 7 2-16,-2-2 1 15,-1 3 2-15,-1 0 2 16,4 5 14-16,1-1 3 0,-1 1 1 16,0-1 0-16,0 2-11 15,-1-2-6-15,-3-3-2 16,0 2-5-16,-4-3 0 15,2 5 1-15,-2 2-1 16,-2-1 1-16,0 4-2 16,-2-1-1-16,-1 3-5 15,-1 0-1-15,-3 4-4 16,1 1-16-16,-9 3-145 16,-4 3 122-16</inkml:trace>
  <inkml:trace contextRef="#ctx0" brushRef="#br0" timeOffset="3631.504">13281 4524 101 0,'79'28'31'16,"-75"-30"-10"-16</inkml:trace>
  <inkml:trace contextRef="#ctx0" brushRef="#br0" timeOffset="4214.642">13334 4526 32 0,'-1'1'46'0,"0"-1"26"16,0 0 1-16,0 0-18 15,0 1-17-15,-1-1-22 16,1 0-3-16,0 0-1 16,0 0 0-16,0 0 9 15,0 0 5-15,0 0 15 16,-1 0 1-16,1 0-10 16,1 0-7-16,0 0-10 15,0 0 2-15,0 0 2 0,0 0 1 16,0 0 5-16,4 2 8 15,4 0 7-15,1-2 0 16,4-1-6-16,28-13-6 16,-29 2-6-16,3 0-2 15,-3-1-7-15,0 0-6 16,3 1-3-16,1-1-1 16,5-4-1-16,2-1 1 15,0-3-2-15,1-5 0 16,-3 2 1-16,-2-1-1 0,-2 4 0 15,-6 4 0-15,-3 7 1 16,0 2 0-16,-3 5 0 16,-3-2 0-16,1 2-1 15,-3 3 0-15,0 0-1 16,0 0 0-16,0 0-7 16,0-1-8-16,0 1-46 15,-2-2-85-15,1 2 96 16</inkml:trace>
  <inkml:trace contextRef="#ctx0" brushRef="#br0" timeOffset="7782.526">13922 3840 420 0,'0'3'21'0,"0"-3"-54"15</inkml:trace>
  <inkml:trace contextRef="#ctx0" brushRef="#br0" timeOffset="8305.728">13925 3854 169 0,'2'7'128'0,"-1"-2"16"15,-1-2-22-15,1-1-24 16,-1 1-11-16,0-2-19 15,0-1-12-15,-1-1-29 16,0-1-11-16,1 2-11 16,0 0 0-16,1 2 1 15,0-1 4-15,-1 0 9 16,1 2 0-16,2 4-1 16,-1 4-5-16,4 12-9 15,8 29-3-15,-14-26-1 16,3 6 1-16,-7 9 0 15,4 3 0-15,2 3 0 16,-1-3-1-16,2-5 0 16,-1-1 0-16,0 1 0 0,-3-2 1 15,3-8 0-15,0-5 0 16,-2-14 1-16,3 1 1 16,-3-9 4-16,-2 0 3 15,4 0 19-15,-4-2 8 16,2 0 8-16,0-2 2 15,0 1-13-15,0-2-6 16,2-4-6-16,1-6-5 0,5-18 4 16,11-32 1-16,-15 23-1 15,1 2-1-15,-3-4-7 16,2-1-5-16,0-1-2 16,-1-1-1-16,-1 8 0 15,-2 6-1-15,1 8-2 16,-1 1 0-16,0 4-1 15,1-3-1-15,-1 4-1 16,0 1-1-16,0 3-17 16,1 4-20-16,3 1-81 15,-1 0-50-15,8-2-81 16,2-3-42-16,10-1 190 16</inkml:trace>
  <inkml:trace contextRef="#ctx0" brushRef="#br0" timeOffset="8965.984">14377 3929 1112 0,'3'3'203'16,"1"-1"-388"-16,7 8-212 15,-5 3 41-15,-7 2 178 16,2 2 100-16,-1 4 198 16,1-4 20-16,7 1 9 15,-3 1-34-15,-2-6-59 16,7-1-2-16,-1-5 8 15,0-2 3-15,1-5 15 16,-5-5-2-16,3-3-21 16,3-2-13-16,-1-6-30 15,3-1-14-15,-6 1-9 16,0 1-2-16,-2 5 6 16,-5-3 2-16,1 1-2 15,-1-1-3-15,0-2-2 16,0-2 1-16,-1-2 4 15,-3 0 2-15,0 0 2 0,-3 2 0 16,-1 4-1-16,-3 2 1 16,-5 4 0-16,2 2-2 15,-3 7 1-15,-1 3-1 16,-2 9 0-16,-4 2 0 16,1 4 1-16,-4 1 1 15,3 4 2-15,-1-3 1 16,-2 3 2-16,4 0 1 15,0 4-2-15,6 3 0 16,2 5-2-16,4 0 0 16,8-6-1-16,1-1 1 0,7-7-1 15,5-2-1-15,9-4-33 16,4 4-19-16,13-8-30 16,4-3-26-16,7-11-36 15,1-13-42-15,3-9 117 16</inkml:trace>
  <inkml:trace contextRef="#ctx0" brushRef="#br0" timeOffset="9193.587">15239 3927 1110 0,'9'4'164'16,"-2"4"-234"-16</inkml:trace>
  <inkml:trace contextRef="#ctx0" brushRef="#br0" timeOffset="9444.915">15194 3980 377 0,'-60'31'188'0,"34"-30"-51"16,-4-3-62-16,-3-2-17 16,-2 0 3-16,-5-1 0 15,3 4-8-15,-3 1-31 16,2 2-10-16,6 5-13 16,-1 5-3-16,16 9-3 15,2 6 0-15,8 6 4 16,4 2 2-16,10 0 12 15,8-2 4-15,12 2-2 16,3-2-1-16,2-2-10 16,3 0-2-16,0-8 0 15,1-4-5-15,5-5-14 16,-5-7-20-16,5-9-58 16,3 0-38-16,2-17 80 15</inkml:trace>
  <inkml:trace contextRef="#ctx0" brushRef="#br0" timeOffset="9895.761">15770 3333 1233 0,'-3'8'244'0,"0"20"-583"16,-7 34-128-16,-2-10 125 15,-6 5 180-15,-11 1 290 16,0 1 86-16,7 0 12 15,2 3-34-15,7-7-76 16,5 1-29-16,0-7-16 16,0-3-3-16,-1 5-6 15,-3 0-5-15,4 1-24 16,0-5-13-16,1-10-14 16,4 1-2-16,-3-6-3 15,3 2-1-15,0-8-8 16,2-6-10-16,1-8-28 0,-1-4-11 15,1-5-18-15,0 0-4 16,-1-2-17-16,1-1-29 16,0-2 82-16</inkml:trace>
  <inkml:trace contextRef="#ctx0" brushRef="#br0" timeOffset="10298.671">15119 3825 760 0,'7'15'287'0,"10"-8"-101"16,9 5-337-16,8 4 31 16,3 1 36-16,-2-2 60 15,-4-1 60-15,5-5 61 16,4 0 15-16,7-3-10 16,5-2-26-16,3-4-37 15,-2-2-15-15,0-6-11 0,-1 3-3 16,-9-5-2-1,-3-2-4-15,-11-3-20 0,-2-6-24 16,-1 1-58-16,-3-4-24 16,4 0-10-16,0 0 9 15,-2 1-6-15,0 3-32 16,-2 5 105-16</inkml:trace>
  <inkml:trace contextRef="#ctx0" brushRef="#br0" timeOffset="10703.588">16034 3887 191 0,'-13'22'152'0,"0"0"41"16,-1-4-20-16,0-3-36 16,-1 3-21-16,3 2-45 15,-1-1-21-15,3 5-27 16,3 1-9-16,2-2-9 15,3-4-1-15,2-3 7 16,0-3 6-16,4-4 8 16,2 1 4-16,4-2-4 15,2-1-7-15,1-1-8 16,2-1-5-16,-3-3-5 16,2 0-1-16,0-5 1 0,3-1 1 15,2-8 5 1,-2 2-1-16,3-8 2 0,-3-2 4 15,-4 0 7-15,-3-4 4 16,-7 1 2-16,-3 1-6 16,-8-3-18-16,-7-2-16 15,-13-5-19-15,-8-4-4 16,-9-3 4-16,1 4 10 16,8 6-35-16,6 2-69 15,13 9 84-15</inkml:trace>
  <inkml:trace contextRef="#ctx0" brushRef="#br0" timeOffset="11343.233">16262 3892 1360 0,'4'6'372'16,"8"7"-504"-16,-2 6-7 16,-10 5 24-16,-7 2 59 0,-3 3 36 15,1 6 35-15,0 1 7 16,4 0 7-16,-2-4-1 15,0-12 2-15,5-1 5 16,2-8 3-16,-3-4 1 16,0-3-12-16,3 1-9 15,-4-4-12-15,4-1-4 16,0 1-2-16,-1 0 0 16,0 0-4-16,1-1-4 0,0 0-6 15,0 0-3-15,0 0 2 16,0 1-2-16,0-1 1 15,0 0-1-15,0 0-3 16,0 0 1-16,1-2-8 16,2-1-5-16,-1-5-5 15,2-6 3-15,19-45 15 16,-12 28 10-16,3-3 9 16,-6-1 1-16,-4 2 0 15,2-1-1-15,-6 2 0 16,5-1-2-16,-1 1 2 15,0 0-1-15,2 4 0 16,2 3 1-16,0 5-1 16,7 7 1-16,5 8 5 15,1 2 6-15,6 9 1 16,-1 7 2-16,1 9-4 16,3 4-4-16,4 12-27 0,1-2-47 15,1-7-242-15,1-1 208 16</inkml:trace>
  <inkml:trace contextRef="#ctx0" brushRef="#br0" timeOffset="12336.578">18530 3331 1354 0,'8'8'274'0,"9"6"-613"16,31 18-29-16,-28-14 97 16,-2 2 151-16,-9-5 177 15,-4-1 70-15,3 0 24 16,-1-3-22-16,1 2-44 15,3 1-20-15,4-3-22 16,-4 4-4-16,4 0-1 16,-2 1-4-16,-8 4-18 15,6-1-1-15,-8 4 1 16,-2 3 0-16,0-1 1 0,-2 1-4 16,-3-5-6-16,-1 4-2 15,2-1-3-15,-1 1-1 16,1-2-1-16,3-1 1 15,0-3-1-15,1-3 1 16,3 0 1-16,1-2 0 16,4 1 1-16,-1-3-1 15,2 0 1-15,0 2 1 16,1-3 5-16,4 2 6 0,5 2 10 16,3-3 3-16,8 3-3 15,2-2-5-15,3 2-11 16,4 0-2-16,-6-3 3 15,3 1 0-15,-3-1-2 16,-8-3-1-16,3-2-6 16,-6-3 0-16,-2-3-13 15,1 2-9-15,-3-3-14 16,0 0-9-16,-6-4-10 16,0-3-10-16,-6-7-49 15,-2-4-46-15,-4-7 99 16</inkml:trace>
  <inkml:trace contextRef="#ctx0" brushRef="#br0" timeOffset="12730.528">18276 3542 666 0,'9'0'166'15</inkml:trace>
  <inkml:trace contextRef="#ctx0" brushRef="#br0" timeOffset="12992.824">18291 3542 217 0,'0'0'165'16,"3"0"0"-16,4 0-41 0,2 0-19 16,2 0-20-16,0 0-5 15,35-5-13-15,-27-1-12 16,5-2-24-16,4 1-9 15,8 1-8-15,8 2 0 16,7 3-1-16,4 1-2 16,5 1-2-1,-1 0-1-15,-1 4-2 0,-3-2 1 16,-9-2 8-16,-2 4 0 0,-6-3 1 16,-1 3-3-16,-7-2-13 15,-6 0-6-15,-5-3-59 16,-7 0-40-1,-3-6-119-15,4 0 132 0</inkml:trace>
  <inkml:trace contextRef="#ctx0" brushRef="#br0" timeOffset="13238.751">19204 3384 1141 0,'-31'83'141'15,"35"-72"-227"-15</inkml:trace>
  <inkml:trace contextRef="#ctx0" brushRef="#br0" timeOffset="13473.125">19176 3523 447 0,'10'89'238'0,"5"-66"-67"16,3 0-8-16,6-2-35 16,4-4-18-16,4-1-24 15,1-1-13-15,4 1-30 16,3 2-11-16,3 0-15 15,3 3-6-15,-2-2-8 16,-1 6-2-16,-5-5-1 16,-4 0 0-16,-4-2 1 15,-1-4-1-15,-1 2-3 16,-2-5-10-16,-4-3-28 16,-1-4-25-16,-8-4-56 15,-2 2-33-15,4-6-87 16,-4-6 147-16</inkml:trace>
  <inkml:trace contextRef="#ctx0" brushRef="#br0" timeOffset="13916.149">19646 3505 1109 0,'0'0'149'0,"-3"8"-494"15,-6 2 68-15,-6 5 242 16,2 5 110-16,0 4 59 15,3 4-37-15,-3 3-27 16,1-1 6-16,4-5 15 16,-3-4 3-16,4-3-33 15,1 0-11-15,-3 0-16 16,1 4-10-16,-7-1-13 16,3 2-3-16,-2 0-6 15,-2-1 0-15,3 0-2 16,-1-3-1-16,0 2-3 15,4-1-3-15,-2-3-15 16,2 1-14-16,3-2-41 16,0-4-30-16,5-2-94 0,1-4-78 15,3-2 177-15</inkml:trace>
  <inkml:trace contextRef="#ctx0" brushRef="#br0" timeOffset="14331.17">20208 3866 790 0,'8'21'180'16,"2"7"-349"-16,-5 3 55 15,-3 2 22-15,-6-5 110 16,-2 1 57-16,3 2 50 15,1-3 3-15,0 3-42 16,-3-4-16-16,-3-4-20 0,1 0-8 16,-8-6-11-16,5 5-3 15,-5-1-17-15,-2 1-8 16,5 0-36-16,-5-8-26 16,1-5-48-1,5-3-31-15,2-7 87 0</inkml:trace>
  <inkml:trace contextRef="#ctx0" brushRef="#br0" timeOffset="14931.256">20849 3263 954 0,'-1'15'119'16,"-3"2"-397"-16,-8 17-34 15,-5 5 72-15,1-1 282 0,-2-7 106 16,9-9 70-16,3-2-17 16,3-2-63-16,1-1-20 15,-1 1-38-15,-1 1-24 16,-1 3-30-16,0 5-6 16,-1 8-10-16,-2-3-3 15,-1 1 1-15,-3-7 1 16,-3 1 1-16,3 4 1 15,-3 3 0-15,2 4-2 0,3 0-1 16,0-2-1-16,5-2-4 16,-2-1 1-16,3 3-2 15,5 3 1-15,6 0 16 16,7-2 6-16,7-5 18 16,3-5 10-16,11-6-4 15,4-2-5-15,6-2-16 16,3-2-9-16,2-1-14 15,-2-2-3-15,-6-9-5 16,-3 1-5-16,-3-9-16 16,-7-2-13-16,-4-3-39 15,-1-5-18-15,-7-6-60 16,3-2-40-16,-5-14 125 16</inkml:trace>
  <inkml:trace contextRef="#ctx0" brushRef="#br0" timeOffset="15395.472">20370 3718 341 0,'27'22'217'0,"2"-5"-7"16,2 0-12-16,5 1-52 16,2-6-30-16,0 0-41 15,0-4-13-15,1-3-11 16,-1-4-6-16,-1-6-9 16,-1-1-2-16,-10-4-11 15,-1 0-7-15,-4-4-25 16,-1-1-27-16,-2-5-61 15,2 1-21-15,-4-6-15 0,2 1 2 16,0-6-12-16,0-1-47 16,-3 2 124-16</inkml:trace>
  <inkml:trace contextRef="#ctx0" brushRef="#br0" timeOffset="15617.753">21034 3523 922 0,'32'15'319'0,"-32"-9"-316"15,4 7-141-15</inkml:trace>
  <inkml:trace contextRef="#ctx0" brushRef="#br0" timeOffset="16262.027">21070 3595 267 0,'-2'72'200'15,"2"-51"2"-15,0-3-43 16,4-1-18-16,-2-5-66 16,-1-2-33-16,2 2-27 15,-3 0-1-15,7 2 5 16,-2-2 3-16,2 1 6 15,2-3-1-15,2 2-4 0,12 4-5 16,3-2-4-16,5 0-1 16,2-5-4-16,-1-5 0 15,1-4-3-15,2 0 0 16,1-2-3-16,0-2-3 16,-6-3 0-16,-1-5 0 15,-7-2 12-15,0-2 5 16,-1-5 5-16,-8-1 1 0,1-4-6 15,-10 1 1-15,0-3 3 16,0 0 5-16,-5-3 7 16,-1 0 3-16,-2 9-8 15,-3 3-13-15,5 10-20 16,-1 7-11-16,0 2 4 16,3 0 6-16,0 0 7 15,0 0 1-15,0 0-3 16,0 0-1-16,0 20 2 15,4 37 3-15,5-26-2 16,-1 2 0-16,1 0-1 16,6 3 0-16,-1-1-1 15,-2 1 1-15,0-2 0 16,-5-4 1-16,-1-4-1 16,4 2 0-16,0 1 0 15,2 1 0-15,-2 7 1 0,-3-2-1 16,-2 2 1-16,0-2-1 15,0-9 0-15,-1-4 1 16,-4-2 0-16,-2 0 1 16,-1-1-2-16,-2 1 1 15,-5-6 0-15,-2-1 1 16,-11-5 2-16,-5 2 1 16,-2-2 2-16,-3-7 4 15,0 1 0-15,-3-8-1 16,-11-4-15-16,-3-1-15 0,-3-9-38 15,6 0-35-15,14-5-199 16,8-4 194-16</inkml:trace>
  <inkml:trace contextRef="#ctx0" brushRef="#br0" timeOffset="16520.789">21786 2979 1019 0,'28'15'96'16,"-29"12"-252"-16</inkml:trace>
  <inkml:trace contextRef="#ctx0" brushRef="#br0" timeOffset="16775.576">21772 3177 394 0,'-4'37'240'16,"11"-8"17"-16,4-1-47 15,6-3-52-15,2-2-29 0,6 0-60 16,1 1-11-16,10 1-4 15,2 1-4-15,5-1-7 16,3 2-5-16,5-2-8 16,5 3-7-16,4 9-13 15,-2 7-4-15,-13 9-6 16,-7 3 0-16,-15 4-2 16,-4 2-1-16,-11 5 1 15,-7 0-2-15,-10 7-3 16,-10-8-6-16,-12-5-15 15,-7-5-10-15,-14-10-33 16,-4 0-26-16,-7-11-93 16,-1-10-71-16,-7-21 161 15</inkml:trace>
  <inkml:trace contextRef="#ctx0" brushRef="#br0" timeOffset="17568.348">18657 2979 1052 0,'0'-1'243'0,"0"0"-397"16,0 0-28-16,-1 1 4 16,0 0 109-16,-9 9 50 0,-15 7 23 15,-30 27 6-15,26-32 21 16,0 2 11-16,-1 2 14 15,-1 2 3-15,-3 8-9 16,-2 3-6-16,-2 6-6 16,1 1-5-16,0-2-9 15,5 2-3-15,3 4-11 16,-1 1-3-16,6 5-2 16,-2 1 5-16,6 0 20 15,6 3 14-15,5 8 18 16,4-1 1-16,8 11-15 15,7-2-8-15,12-2-11 16,6 2-4-16,5 4-5 16,-2 1-7-16,5-1-9 15,-2 1-2-15,3-12-1 16,5-2-14-16,-4-10-63 0,0-6-78 16,3-9 93-16</inkml:trace>
  <inkml:trace contextRef="#ctx0" brushRef="#br0" timeOffset="32971.273">9834 7399 199 0,'-1'-1'98'16,"0"0"-31"-16,-2 0-53 16,0-1-14-16,0 1-9 15,-2 0 0-15,2 0 15 0,-1 0 7 16,3 0 18-16,0 0 5 16,0-1 0-16,0 1 0 15,-1 0-5-15,1 0-3 16,0 1-7-16,0 0-8 15,0 0-11-15,0 0-3 16,0-1-1-16,-1 0 0 16,1 1 2-16,0 0 2 0,0 0 3 15,0 0 2-15,1 0 3 16,0 0 0-16,0 0 0 16,0 0-2-16,0 0-3 15,2 0-1-15,6 1 0 16,-1 0-1-16,5 0 0 15,-5 0 1-15,2 2 6 16,-1-2 6-16,0 0 12 16,1 0 5-16,-1 1-2 15,0 1-4-15,0-1-12 16,0 0-2-16,0 1 0 16,2 0 5-16,1 2 13 15,28 10 5-15,-25-15 6 16,-2 0-1-16,2 0-7 15,1 0-6-15,-2 0-10 16,-1 0-4-16,-2 0-5 0,-4 0-1 16,0 3 2-16,-3-3 1 15,-2 2 1-15,-1-2-2 16,0 0 1-16,0 0 0 16,0 0 1-16,0 0 3 15,0 0 4-15,0 0 0 16,3 2-1-16,6 1-3 15,3 3-2 1,-2-2 1-16,28 13 6 0,-29-17 2 16,-1 0-1-16,1 0-3 0,6 0-3 15,-3 1-3-15,2 0 0 16,-3-1 0-16,-1 2 2 16,0 3 1-16,-2-2 0 15,1 1-3-15,0-2-3 16,2-2-1-16,2 0-2 15,-2 1-1-15,3 0 3 16,0-1 2-16,-2 4 4 16,1-4 0-16,-3 0-3 15,2 0-2-15,-2 0-5 16,1 0-1-16,0 1-1 16,-1 0 0-16,-1 0-1 15,1-1 1-15,-2 0-1 16,3 0 0-16,-1-1 0 15,-2 0-1-15,2 1 1 16,-3 0 0-16,0-1 0 0,2 0 0 16,-4-1 0-16,8 0 0 15,-6 2-1-15,4-2 1 16,-4 1 0-16,-1 1-1 16,1-1 0-16,-1-1 0 15,4 1 0-15,-2 0 0 16,5 1 0-16,-2-2 1 15,0 1 0-15,-2-1 0 16,1-1 1-16,1 1-1 0,4-1 2 16,-3-1 0-16,2 1 0 15,-1 1 0-15,-3-2 0 16,4 1-1-16,1 0-1 16,0 0 1-16,0 0-2 15,0 2 2-15,1 1-2 16,0-1 1-1,0 1 0-15,2-1 1 0,-2 1 0 16,0 2 0-16,0 2 2 16,-1 0 1-16,-1-3 0 15,0 1 0-15,1 2-2 16,-2-2 0-16,1 0-1 16,-1 1-1-16,-3-3 1 15,2 3 0-15,-3 0 0 16,2-2 1-16,-5 2-1 15,-2-2 1-15,0 3 0 0,-1-3 1 16,-3-1 3-16,0 0 0 16,0 0 0-16,0-1 1 15,0 1-3-15,0-1-2 16,0 1-3-16,0 0-1 16,-1-2-11-16,-1 2-11 15,2-1-41-15,0 1-45 16,0-1 68-16</inkml:trace>
  <inkml:trace contextRef="#ctx0" brushRef="#br0" timeOffset="62776.766">10446 6439 209 0,'54'-51'135'0,"-51"48"5"16,-3-4-10-16,-1 3-41 15,0 4-19-15,0-1-37 16,1 0-15-16,-2 0-12 15,1 0-2-15,0-1-2 16,0 1 3-16,0 0 8 16,0 0 5-16,-1 0 6 15,-2 0 0-15,-2-2-5 0,3 2-4 16,-4 0-5-16,1 0-2 16,-1 0 2-16,-2 1 4 15,2 0 11-15,-1 1 6 16,2 0 3-16,-2 1-4 15,0 2-11-15,-1 0-6 16,-2 2-2-16,-28 26-1 16,31-28 2-16,0 5 1 15,7-2-3-15,-2-2-1 0,3-3 3 16,2-2 6-16,-4-1 10 16,2 0 3-16,0 0-4 15,-1 1-9-15,1 0-12 16,0 0-2-16,0 0-1 15,0 0 0-15,12 4-1 16,4 2 0-16,32 10 1 16,-25-14 3-16,5 0 3 15,2-2 2-15,4 1-1 16,-4-4-3-16,2 2-3 16,4 0-2-16,3-1 1 15,7 1 4-15,7-3 5 16,1-2 0-16,7-2-1 15,3-1-3-15,-3 1-2 16,-5-1 1-16,3 2 7 16,-3 3 1-16,3 3 1 15,5 0-1-15,-7-1-7 16,2 0-2-16,-7-1-3 0,3 1-1 16,0 2 1-16,0-1 0 15,4-4 2-15,1 1 2 16,4 1 1-16,-2-3 2 15,-2 1 0-15,-7-3 0 16,-3-4-1-16,-2 1 0 16,3 5-1-16,2-3-3 15,0 0-2-15,3 7-1 0,-3-7-1 16,0 8 0-16,1 1 0 16,-3-1 1-16,-2 0-1 15,3 1 1-15,-2 1 0 16,0 0 0-16,3 6 1 15,-2-5 1-15,1 4-2 16,-7 0 1-16,0-1-1 16,1 3 1-16,-2-2 1 15,9 0 1-15,2 0-1 16,-1-3 0-16,3 6-1 16,-4-2-2-16,-5-2 1 15,-5 2-1-15,-2-3 0 16,-3 5 1-16,4-3 2 15,4 2 1-15,5 2 2 16,4-1 0-16,7 4-3 16,-1 0-1-16,-6-3-1 0,-1 1-1 15,-6 0 2-15,0-1 1 16,0 3 2-16,-4-1 1 16,-7 1 0-16,-4-1-2 15,-9-3-2-15,-1 0-2 16,-8-2-10-16,-3 1-13 15,-5-8-35-15,0 0-21 16,3-10-72-16,4-11-51 16,8-8-176-16,3-6 232 15</inkml:trace>
  <inkml:trace contextRef="#ctx0" brushRef="#br0" timeOffset="62976.997">14891 6307 886 0,'1'-7'305'0,"5"-4"-310"15,-3-6-83-15,-3-3-99 16,-1 0-64-16,-7 1 159 15</inkml:trace>
  <inkml:trace contextRef="#ctx0" brushRef="#br0" timeOffset="63816.326">14871 6184 130 0,'-42'-38'64'0,"32"34"-3"15,5 1-10-15,2 3 20 0,-1-1 7 16,2 1 4-16,1 0 5 16,0 0-12-16,1 0-3 15,0 11-17-15,0 7-10 16,6 26 1-16,1-28 2 15,0-5 19-15,3 1 12 16,-2-5 0-16,4 1 0 0,2-1-13 16,-4-3-12-16,6 2-13 15,-4-3-7-15,1-1-10 16,4 0-3-16,-1-1-5 16,0-1-2-16,3 0-5 15,2 0-2-15,3 0-4 16,-2 0 1-16,-1-2-1 15,-1 1 1-15,-5 1 0 16,-1 0 1-16,-1 3-1 16,-2-3-2-16,-2 1-1 15,-1 2-1-15,-2 1-1 16,-3 0-1-16,1 0 1 16,-3-2-1-16,-1-2 0 15,0 0 1-15,-1 0 1 16,0 0 0-16,-1 0 2 15,1 0 0-15,-5 11-1 16,-4 6 0-16,-48 32 0 0,26-31-1 16,0 4-1-16,1-2-3 15,5-7-2-15,6 1-1 16,4-6 2-16,4 0 0 16,3-2 2-16,0-2 0 15,3 0 2-15,0 1-2 16,1-3-3-16,2 2 1 15,1-1-5-15,0-3-9 16,1 0-12-16,0 0-7 0,-3 15-8 16,0 1 5-16,-5 33 12 15,8-31 8-15,1 0 13 16,2 2 5-16,8-2 3 16,1 2-1-16,3 1 0 15,-2 1-4-15,6 3-3 16,1-1 0-16,2 2 1 15,-1-1 3-15,-4-1 5 16,-1-2 1-16,-3-1 5 16,-2-6 2-16,-4-1-1 15,0 0-1-15,-3-2-3 16,-3 2-1-16,-3 1 0 16,-3 1 2-16,-2 0 11 15,-3-2 6-15,-5-1 12 16,-2 0 2-16,-6-2-5 15,-3-1-6-15,-6 0-12 16,-6-2-4-16,-5-2-11 0,-8-1-6 16,-6 1-4-16,-5-2 1 15,6-3-12-15,11 0-19 16,13-2-93-16,10-4-62 16,8-8 117-16</inkml:trace>
  <inkml:trace contextRef="#ctx0" brushRef="#br0" timeOffset="64445.413">15453 6532 1116 0,'4'6'325'0,"5"4"-274"16,1 6-208-16,3 9 7 0,-6-1 83 15,-2-1 4-15,-1 1 49 16,1-5 24-16,2-4 21 16,0-4 10-16,0-3 23 15,1-2 11-15,-3-1 3 16,7-2-3-16,1 0-22 16,5 2-15-16,12 8-21 15,4-1-7-15,9 6-7 16,3 4-2-16,3 0 0 15,-6-2 0-15,-1 4 0 16,-3-2-1-16,-2-3-1 16,2 3-4-16,-3-2-23 15,0 0-19-15,-4-3-57 16,-4-3-33-16,-7-7-85 16,-3-3-81-16,-6-12 197 15</inkml:trace>
  <inkml:trace contextRef="#ctx0" brushRef="#br0" timeOffset="64853.302">15977 6538 1140 0,'4'8'221'0,"7"8"-305"15</inkml:trace>
  <inkml:trace contextRef="#ctx0" brushRef="#br0" timeOffset="65115.661">15983 6612 422 0,'-20'78'286'15,"16"-78"-1"-15,1 0-93 16,-2 0-99-16,4 0-26 16,0 0-27-16,0 0-13 15,0 0-21-15,0 0-6 16,-12 1 0-16,-4 5 0 15,-33 26 3-15,32-6 3 0,-5 7 2 16,1 2-1-16,-6 3-2 16,-3-1-1-16,0 0-1 15,0 1 0-15,-3 3-2 16,3 2 0-16,-1-2 0 16,2-4-2-16,1-13-6 15,3-3-10-15,1-12-45 16,5 1-47-16,2-7-176 15,4-4 182-15</inkml:trace>
  <inkml:trace contextRef="#ctx0" brushRef="#br0" timeOffset="66404.094">16430 6442 824 0,'0'12'296'0,"6"-1"-231"16,2 2-61-16,0-2 0 16,-2-2 4-16,-5-6 39 15,0-2 15-15,-1 0 33 16,0-1 8-16,0-1-12 15,-1 0-6-15,1 0-20 16,0 0-9-16,0 0-28 16,0-2-11-16,9-14-14 15,19-34-3-15,-20 30-2 16,1-3-2-16,4 0 1 16,-1 3 0-16,7 2 0 15,0 3 1-15,5-1-1 16,3 1 1-16,0-1 1 0,1 1 1 15,2 1 0-15,-1-2 1 16,2 3 0-16,-1-4 0 16,1 5-1-1,2 0-1-15,1 4 0 0,3 2 0 16,2 1 0-16,1 3 1 16,-1 0-1-16,-4 3 1 15,-1 1 1-15,-5 2-1 16,-5 1-1-16,-3 4-2 0,-10 0-1 15,4 5-1-15,-6-1 1 16,-1 0-1-16,-1 1-2 16,-7-1 0-16,-3 3 0 15,-4 0-1-15,-9 4 2 16,-4 3 0-16,-17 0 1 16,-1 6 2-16,-10-2 1 15,-3 2-2-15,0-2-1 16,3 0-2-16,3-7 2 15,5-3 0-15,6-1 3 16,4-3 0-16,4-1 0 16,0 1 0-16,3 0 0 15,4-2-1-15,3-2 1 16,4 0 0-16,6-3-3 16,2-3-2-16,4 1-3 15,0-1 0-15,0-2 7 0,0 0 3 16,3 2 7-16,17 5 0 15,27 26-2-15,-20-24-2 16,-3-4-3-16,3-1 1 16,8 0 0-16,-4 0 2 15,7 0 4-15,-4 0 2 16,-2 1-1-16,-2 1 0 16,-5 3-4-16,-2-1-2 15,-4 1-1-15,0 0 0 0,-4-2 0 16,3 2-1-16,-6-2 0 15,2 3 0-15,0 2 0 16,-5-1 0-16,2 9 1 16,-8-4 1-16,-1 4 0 15,2 2 0-15,-5 1 0 16,0 4 0-16,-4 0 0 16,-2-2 0-16,-6 0 0 15,3 2 0-15,-2 3 3 16,-4 1 2-16,-1-1 4 15,-3-1-1-15,-3-1-1 16,-2-4-1-16,-3-1-1 16,-1-5 1-16,0-2 3 15,0 2 2-15,-1 1 2 16,3-1 1-16,0-2-2 16,-3-1-1-16,2-6-6 15,-4 6-1-15,-3 0-5 0,0 0-1 16,-5 0-6-16,3-1-4 15,-2-7-15 1,4 0-9-16,4-3-26 0,0 0-21 16,5-2-135-16,-3-2 142 15</inkml:trace>
  <inkml:trace contextRef="#ctx0" brushRef="#br0" timeOffset="107070.43">10325 9736 295 0,'2'0'126'16,"-2"0"-66"-16,1 0-37 15,-1 0-21-15,0 0-1 16,0 0 1-16,0 0 0 15,0 0 33-15,0 0 24 16,0 0 46-16,-1 0 18 0,-1-1-15 16,1 0-19-16,1 0-44 15,0-1-16-15,1-5-20 16,4-11-3-16,20-37-5 16,-7 25 0-16,8-8-1 15,4-3-2-15,8 1 0 16,-1 2 0-16,0 4 0 15,-2 3 1-15,-2 3 0 16,6 3 1-16,0 3 0 16,5 5 0-16,4 6 0 15,2 0 0-15,9 7 0 16,1 0 0-16,1 1 0 16,2 2 0-16,1 1 0 15,0 1 0-15,3 1 0 16,-2 0 0-16,-3-1 1 15,-1 2 1-15,-7 3 9 16,-2-6 5-16,2 2 5 0,-3 0 1 16,10-4-8-16,2 4-4 15,-5 2-6-15,3-2-1 16,-5 7 1-16,1-2 0 16,-2 1 0-16,3-2-1 15,7 1 10-15,0 2 3 16,5-2 5-16,1 4 2 15,-4-2-5-15,1-3-1 16,-2-2 9-16,-1-3 7 0,1 1 4 16,-5 0-1-16,3 6-10 15,-4-4-7-15,-3 2-10 16,3 0-1-16,-4-2-4 16,5 4 0-16,2 0 5 15,-3-1 5 1,-2 3 10-16,-6-5 4 0,-7 6-1 15,0-1-3-15,1 7-10 16,-1 0-5-16,1-2-4 16,-2 2-3-16,-6-9 0 15,0 3-1-15,-7 1-1 16,-2-3 0-16,-7-1-26 16,-6-3-54-16,3-7 54 15</inkml:trace>
  <inkml:trace contextRef="#ctx0" brushRef="#br0" timeOffset="108474.308">14460 9527 635 0,'-2'0'316'0,"2"1"-95"16,-1-1-99-16,0 0-23 15,0 0-20-15,0 0-11 0,0 0-32 16,0-1-8-16,-1 0-6 16,1 0 1-16,0-1-3 15,1 2-6-15,0 0-13 16,0 0-3 0,0 0-3-16,0 0 1 0,-1 25 4 15,-11 36 0-15,1-25 2 16,-2 3-1-16,-5 1 0 15,2 3-1-15,-5 1 0 16,-1-1 0-16,0-4 0 16,-1-2 1-16,3-6 0 15,-2-1 0-15,7-6-1 16,5-7 0-16,3-4-4 16,6-10-2-16,0-3-1 15,0 0 2-15,0-1 6 16,1 1 3-16,-2-1 1 0,2 0-2 15,0 0-3-15,0-13-2 16,5-15-1-16,16-31 0 16,-2 30 0-16,3-3 1 15,6 0 1-15,-4-1 1 16,0 2 0-16,1 3 0 16,-7 6 1-16,-3 4 2 15,-6 7 3-15,-2 4 3 16,-7 4 3-16,2 2-1 0,2 2-2 15,-4 0-2-15,0 0-1 16,0 0 0-16,0 0-2 16,0 0 1-16,2 3-4 15,7 16-1-15,12 36 1 16,-18-23 2-16,-5 3 7 16,0-2 4-16,-4-2 1 15,1-3-1-15,-1 1-6 16,-2 0-3-16,1 0-3 15,-2-2-1-15,2-6 0 16,3-5-1-16,4-9-3 16,0-3-2-16,0-4-1 15,0 0-1-15,-1 0 3 16,0 0 4-16,1 0 4 16,0-2 1-16,0 1-1 15,3-10-2-15,10-20-5 16,16-34-2-16,-12 30-2 0,5 4 0 15,-1-2 2-15,3 1 3 16,1 0 1-16,-5 2 1 16,2 4 1-16,-1 9 2 15,-4 3 1-15,1 3 0 16,-6 6 0-16,-1-2 2 16,1 4 1-16,-2 5-1 15,6 3 5-15,-2 2-2 16,1 6 7-16,-1 0 2 0,-5 10 9 15,2 1 3-15,-8 7 0 16,-1 5 0-16,-3 2-8 16,-6 9-2-16,-5 12-6 15,-1 2-2-15,-5-3-9 16,3-5-11-16,2-18-28 16,3-6-22-16,4-10-62 15,2-9-62-15,5-12-203 16,8-10 243-16</inkml:trace>
  <inkml:trace contextRef="#ctx0" brushRef="#br0" timeOffset="109109.239">15193 9824 1356 0,'3'1'478'0,"-4"-1"-383"16,0-1-137-16,1-1-16 16,-1 2-7-16,0 0-11 15,0 0 3-15,-5 4 7 0,-20 5 42 16,-28 37 33-16,32-30 23 15,2-4 3-15,7-2-8 16,0 0-5-16,4 0-7 16,1 1-2-16,0 8 0 15,1 4 2-15,0 9 3 16,2 5-1-16,2 0-6 16,3 1-5-16,2-6-6 15,4 1-6-15,6-5-7 16,3-1-3-16,5-2-6 15,3-6 2-15,5-5 10 16,0-5 4-16,0-8 10 16,2 1 2-16,0-4 3 15,-1-4 0-15,1-4-2 16,-4-4-2-16,-6-3-8 16,1 3-3-16,-8-2-2 15,-1 1 2-15,-2 3 5 0,-5-2 4 16,-2 1 7-16,0-2-1 15,-3-4-2-15,-3-4-1 16,-4-6-1-16,-5-2 0 16,-3-7-1-16,0-1-1 15,-4 1-1-15,-3 2 0 16,-1 11 1-16,0 2 0 16,4 8-5-16,2 2-8 15,5 3-28-15,0 4-24 16,1-1-112-16,2 2-112 0,-4 0 181 15</inkml:trace>
  <inkml:trace contextRef="#ctx0" brushRef="#br0" timeOffset="109718.712">15532 9715 1169 0,'2'12'395'0,"7"0"-220"16,5 9-309-16,-2 8-26 15,-5 7 79-15,-4-2 10 16,-5 8 41-16,1-2 29 16,1 3 6-16,-2-3 6 15,2-8 14-15,2-5 13 16,-1-13 27-16,-2-4 9 16,1-5 1-16,-2-3-8 0,-1-1-28 15,2-1-13-15,0 0-28 16,0 0-11-16,-2 0-21 15,-11 7-12-15,6-3-25 16,-29 15-9-16,35-16-1 16,0-2 12-16,1-4 34 15,1 3 18-15,-1-1 26 16,1 0 13 0,0 0 13-16,0-20-1 0,9-41-8 15,1 24-9-15,6-1-14 16,3 2-1-16,5 3-2 15,0 4 0-15,4 3 1 16,-3 4 3-16,-1 10 17 16,-1 3 8-16,-4 4 7 15,2 4-2-15,1 2-18 16,-6 2-15-16,-1 8-25 16,-3 1-20-16,-7-3-55 0,1 3-43 15,-3-3-147-15,-1-2 181 16</inkml:trace>
  <inkml:trace contextRef="#ctx0" brushRef="#br0" timeOffset="110378.643">15710 9875 1275 0,'14'2'419'0,"32"29"-455"16,-25-28-48-16,8 5-82 15,-5 2-16-15,3 1 11 16,0 1 44-16,0-6 115 15,3 1 49-15,-4-5 77 16,0-4 18-16,0-2-4 16,-3-3-24-16,4-5-45 15,-2 1-18-15,-4-2-23 16,0-3-8-16,-7 3-9 0,-3-1-2 16,-5 3-3-1,-4-1 1-15,-2-1-2 0,0 0-3 16,-3-1-1-16,0 1-2 15,-2 4 6-15,-2-5 3 16,-4 4 7-16,1 1 5 16,-5 0 4-16,-1 4-2 15,-5 1-6-15,-2 4-2 16,0 6-5-16,0 3 0 0,-1 5 6 16,4 2 5-16,2 10 8 15,-2 0 5-15,5 5 6 16,2 1 3-16,6 2 0 15,4 6 0-15,4 7-5 16,3-1-3-16,4-4-5 16,0-2-3-16,1-7-6 15,0-2-3-15,-3 0-4 16,1-3-2-16,-4-3-1 16,0-4-3-16,-3-4-14 15,1-1-7-15,-1-5-15 16,1-1-15-16,1-2-36 15,3 1-35-15,2 3-143 16,1 0 170-16</inkml:trace>
  <inkml:trace contextRef="#ctx0" brushRef="#br0" timeOffset="111221.975">17413 10128 464 0,'0'7'215'0,"0"-7"-49"16,1 2-149-16,-1-2 30 16,0 0 24-16,0 0 47 15,0 0 14-15,-1-1-14 16,0 0-9-16,0 0-25 15,0 0-11-15,-6-17-22 16,-17-36-16-16,11 23-22 16,-1-5-5-16,-1-1-8 15,-2 0-3-15,-5 1 2 16,0 2 0-16,-1 2 6 16,0 0 2-16,0 8-7 0,-5 3-4 15,-1 7-5-15,2 10 0 16,1 2 2-16,7 5 2 15,0 9-4-15,1 4 0 16,1 15 5-16,-1 3 2 16,7 3 3-16,2-2 1 15,7 0-2-15,4-2 0 0,7 2 0 16,2-2 1-16,4-4 1 16,1-2 1-16,3-9 0 15,0-2 1-15,2-4-1 16,2-1-1-1,5 1-1-15,-2 2-1 0,3 3 1 16,2 4 0-16,-3 5 4 16,0 5 6-16,-2 3 6 15,-4-1 4-15,-2 5 10 16,-6-4 0-16,-7 7 3 16,-5 2-1-16,-7-3-3 15,-9 1 6-15,-8-7 1 16,-10-2 0-16,-8-2-7 15,-9-1-11-15,-7-8-19 16,-3-4-15-16,-12-13-31 16,-1-5-6-16,8-12 8 15,5-4 13-15,27-9-11 16,10-1-28-16,15-10-57 0,4-1-8 16,6-11 24-16,4 0 5 15,12 4-20-15,4-1-47 16,10 5 100-16</inkml:trace>
  <inkml:trace contextRef="#ctx0" brushRef="#br0" timeOffset="111876.255">17601 9965 991 0,'8'0'451'15,"-5"0"-166"-15,-2-1-221 16,0 1-45-16,-1 0-43 16,0 0-25-16,0 0-16 15,0 0 4-15,0 0 32 16,0 0 35-16,0-1 48 16,1 0 13-16,11-1 14 15,1-3-8-15,31-15-28 16,-25 11-13-16,4-2-23 15,-1-1-9-15,5-2-13 16,0 0-2-16,-3 1 0 16,1-2 2-16,1 2 8 15,-2 1 1-15,1-1 0 0,-4-2 0 16,-1 1-3-16,-1 0 1 16,-5-3 1-16,0 4 1 15,-7-1 4-15,-3 1 2 16,-4 7-1-16,0-1 0 15,-1 1-1-15,-3 0-5 16,0 4 0-16,-2-2 1 16,-4 1 4-16,1 1 4 15,-4 4 3-15,-1 1 1 0,2 9 0 16,-1 3 2-16,1 10 1 16,2 4 1-16,3 7-1 15,1 4 0-15,3-4-5 16,2 3 0-16,1 3 0 15,1 1 1-15,4 6 5 16,-1-3 1-16,2-6 0 16,0-1-2-16,-2-7-4 15,3-4-3-15,1 0-5 16,-2-6-3-16,3-1-3 16,3-4-6-16,-3-4-10 15,1-3-13-15,-3-5-40 16,-1-1-23-16,-1-4-66 15,0 0-38-15,6-10-121 16,0-10 198-16</inkml:trace>
  <inkml:trace contextRef="#ctx0" brushRef="#br0" timeOffset="112571.148">18548 9739 1435 0,'3'3'490'0,"1"1"-506"16,-3 4-35-16,-2 17-49 15,-5 5-7-15,-7 5 38 16,-2 3 24-16,-1 0 50 15,1-3 21-15,2 2 21 16,5-4 9-16,0-6 2 16,1-4-9-16,2-9-18 15,-2-2-9-15,3-5-17 16,2 0-4-16,0-3-4 16,2-3-2-16,-2-1-3 15,1 0 1-15,1 0-5 16,0 0-1-16,0-1 0 15,0 0 2-15,0-1 7 16,8-14 3-16,34-59 1 16,-17 27 0-16,4-3 0 15,2 0 1-15,-3 8 0 0,-1-3 0 16,0 5-1-16,-4 1 0 16,1 6 5-16,-9 8 1 15,-2 4 4-15,-3 6 1 16,-2 5-4-16,3 2-2 15,-2 5 3-15,6 4 0 16,2 4 1-16,3 8 3 0,2 7 9 16,-3 4 8-16,-4 6 7 15,0 5 0-15,-7 6-12 16,0 2-9-16,-5 4-9 16,-3-4-1-16,-4-1-2 15,0-1 1-15,-1-2 0 16,-1 0-2-16,3-8-1 15,-1-3-3-15,1-11-10 16,-1-7-5-16,2-4-18 16,1-3-8-16,0-2-26 15,1 0-16-15,0-1-38 16,-1 0-31-16,0-1-137 16,-1-9-114-16,0-20 255 15</inkml:trace>
  <inkml:trace contextRef="#ctx0" brushRef="#br0" timeOffset="113216.79">19155 9693 1440 0,'8'4'474'0,"-1"4"-499"16,5 0-17-16,-2 3-46 16,3 4-7-16,-3-1 11 15,-4-1 15-15,2 0 51 16,-1-3 23-16,2-3 33 16,2 0 17-16,2-5 8 15,2 2-5-15,3-4-17 16,1-4-19-16,2-3-13 15,1-3-8-15,1-2-8 16,-1 0-2-16,-1 0-2 16,-3 1-3-16,-1 0 0 15,-3 1 2-15,0 1-2 16,-2-2 5-16,-6 1 4 16,1-1 3-16,-4-1 7 15,-3-1 3-15,-3-2 1 16,-2-2-4-16,-5 1 2 15,1 3-1-15,-6 5 0 16,1 2 0-16,-5 6-1 0,-2 5 0 16,-2 7 4-16,0 9 3 15,0 6 2-15,0 2 0 16,1 4 2-16,2 2 3 16,-2 5-1-16,4 0-1 15,2 3-3-15,-1-3-2 16,5 2 0-16,2-1 2 15,5 1 1-15,0-3-2 16,4-8-3-16,-1-2-5 0,4-7-3 16,-2-4-2-16,1-2-4 15,5-2-2-15,-4-1-9 16,5-2-9-16,0-2-25 16,1-3-29-16,2-4-73 15,5-2-55-15,3-13 127 16</inkml:trace>
  <inkml:trace contextRef="#ctx0" brushRef="#br0" timeOffset="113760.514">19810 9766 1378 0,'8'14'461'15,"4"8"-476"-15,-2 7-26 16,-8 6-38-16,-4 6-14 16,-8 7 15-16,0 4 23 15,2-1 46-15,1-6 18 16,5-10 10-16,-1-7 1 15,3-11-5-15,-1-4-4 16,-1-10-3-16,2 1 1 0,0-4 2 16,-1 0 1-16,0-1-2 15,0 0-10-15,0-4-42 16,-4-26-19-16,-4-52-33 16,9 26-6-16,7-5 22 15,-1-4 16-15,4-2 34 16,0 5 18-16,4 6 36 15,1 11 21-15,1 20 24 16,-1 4 2-16,5 10-19 16,3 4-12-16,5 8-23 15,4 5-2-15,4 9-2 16,-3 2-3-16,1 6-1 16,-6 1-3-16,-1-2-5 15,-3-5-5-15,-2-4-14 16,0-2-9-16,-3-5-23 15,3-2-29-15,1-9-60 0,2-8-95 16,6-14 146 0</inkml:trace>
  <inkml:trace contextRef="#ctx0" brushRef="#br0" timeOffset="113966.043">20737 9610 1065 0,'-3'10'393'0,"3"-10"-342"15,0 1-181-15,-5 2 77 16</inkml:trace>
  <inkml:trace contextRef="#ctx0" brushRef="#br0" timeOffset="114654.029">20702 9647 221 0,'-31'31'192'0,"31"-31"64"15,1 0-21-15,1 1-66 16,-4-1-33-16,2 0-69 16,0 0-27-16,0 0-31 15,0 0-7-15,0 0-4 16,-1-1-4-16,0 0 2 0,0 0 0 15,0 0 2-15,-7-11 2 16,3 1 1-16,-34-28 2 16,26 27-2-16,-3-1 1 15,-3 4-7-15,-5 3-8 16,-7 6-9-16,-2 5-2 16,-5 9 6-16,1 2 4 15,-1 8 8-15,1 2-1 16,2-3-4-16,0 0 0 0,6 1-2 15,4-1 2-15,3 3 5 16,5 4 3-16,5-4 4 16,3-2 2-16,3-2 7 15,2-5 2-15,7-1 9 16,-2 2 4-16,3-1-1 16,1-2-1-16,4 1-7 15,0-4-4-15,4-2-2 16,1-1 1-16,-1-4 9 15,3 1 11-15,3-6 16 16,2-3 6-16,2-4-3 16,0-3-8-16,1-5-15 15,-2 1-7-15,0-4-6 16,-2-2-2-16,-1 3 0 16,1-3 2-16,-4 1 7 15,2-1 3-15,-6 5 8 0,-1 2 2 16,-6 8 2-16,-2 0 2 15,-3 0-4-15,-2 2-2 16,2 2-5-16,0 1-5 16,0 0-4-16,0 0 1 15,0 1-4-15,10 19 2 16,10 34-5-16,-18-25-2 16,-1 4-6-16,-6 4-2 15,1 4-6-15,-2 0-4 16,-2-7-10-16,4-6-4 0,1-5-9 15,2-5-12 1,1-4-32-16,0-2-24 0,-3-4-80 16,4 1-66-16,1-4 157 15</inkml:trace>
  <inkml:trace contextRef="#ctx0" brushRef="#br0" timeOffset="115073.164">20959 9263 1245 0,'5'4'381'16,"-3"11"-478"-16,0 1-4 15,-4 12 0-15,-1 4 29 16,-4-3 70-16,2-2 34 16,3-5 70-16,-1-4 23 0,3 0 26 15,1 4-7-15,2 7-47 16,1 4-21-16,-1 7-33 15,2 2-14-15,-1 8-18 16,1 3-5-16,3 4-5 16,-2 4-2-16,2 13-3 15,-1 2-3-15,-3-2-18 16,7-5-17-16,-2-8-61 16,3-8-47-16,-3-9 94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58:21.2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15679 8417 192 0,'50'-82'109'0,"-43"80"-9"16,0 1-80-16,-1-2-22 15,-3 3 5-15,-3 0 38 16,0-1 17-16,-1 0 27 0,0 1 6 15,0-1 0-15,-1 1 0 16,1 0-8-16,1 0-3 16,0 0-21-16,0 0-11 15,0-1-25-15,-1 0-10 16,1 0-11-16,-1-1 2 16,1 1-1-16,0 1 1 15,-1 0 8-15,0 0 6 0,-2 16 9 16,-7 43 0-16,2-18-8 15,1 2-6-15,-5 10-3 16,1 4 0-16,-3 2 4 16,1 2 2-16,3-2 0 15,0-6 1-15,0-2 0 16,5-2-1-16,1-13-2 16,1-5-2-16,3-9 0 15,-3-5-1-15,2-6-1 16,0-2-1-16,1-6-2 15,0-3 0-15,1 0 2 16,-1 0-2-16,0-1-6 16,0 0-3-16,7-17-11 15,17-38-1-15,-13 26 2 16,3-5 3-16,-1-2 7 16,4 1 2-16,-1-2 0 15,1 1-1-15,-2 0 0 0,-1-1 1 16,2-1 1-16,-3 2 2 15,-1 7 0-15,1 4 0 16,-1 10-1-16,7 2-1 16,0 2-1-16,4 2 2 15,1 5 4-15,-2 2 5 16,5 7 12-16,-4 0 1 16,4 4 1-16,-1 3-3 15,0-1-8-15,-2 2 0 0,-3 5-1 16,-2 5 0-16,-5 7-2 15,0 3-3-15,-4 4-1 16,-1-2 0-16,-1 0 1 16,-1-3 0-16,-2-1 1 15,1 1-1-15,-4-1 1 16,0 0-2-16,-4-2-2 16,2-4-5-16,-3-8-20 15,-1-4-24-15,4-8-55 16,-2-2-37-16,1-3-108 15,0 0 152-15</inkml:trace>
  <inkml:trace contextRef="#ctx0" brushRef="#br0" timeOffset="799.612">16461 8517 1278 0,'-2'-2'378'15,"2"2"-520"-15,0 0-53 0,0 0 15 16,0 0 22-16,0 0 65 15,-1 0 30-15,1 0 16 16,0 0 26-16,1 7 65 16,0 0 28-16,1 0 29 15,2 0 8-15,-2-1-4 16,12 0-11-16,28 28-30 16,-27-28-15-16,0-2-26 15,-2-3-8-15,1 4-8 16,-3-5-3-16,1 5-2 15,-1-2 0-15,-1-1-2 16,1 2 0-16,0-4-1 16,-1 0-1-16,0-1-1 15,1-2 0-15,-2-2 0 16,1-5 0-16,0-2 2 0,0-4-1 16,0 1 2-1,-5 0 0-15,3 2-1 0,-3 0-2 16,-3-3-8-16,0 1-3 15,-2-1-3-15,0 0 2 16,-2 3 7-16,2-1 1 16,1 5 3-16,-2-1 3 15,-3 0 2-15,-1 1 4 16,-2 1 3-16,-5-1-3 0,-2 6-5 16,-2 1-1-16,-4 6-2 15,-1 4 2-15,-2 2 1 16,-2 2 2-16,-1 3 0 15,-2 3 0-15,1 2-2 16,-1 1 1-16,3-3-1 16,0 0 0-16,2-4 0 15,4 0 0-15,4 1 1 16,7 1 1-16,11 11 3 16,6 2 3-16,17 3 1 15,4-2 3-15,12-5 1 16,8-1 2-16,8-3 1 15,3-1-1-15,-1-4-5 16,-4-2-5-16,-6-3-23 16,-3-1-19-16,-4-4-63 15,-3-4-55-15,-1-9 97 16</inkml:trace>
  <inkml:trace contextRef="#ctx0" brushRef="#br0" timeOffset="1803.108">17281 8308 1004 0,'1'5'162'0,"0"7"-492"16,2 2 25-16,-7 9 175 16,-5 1 108-16,-1 1 142 15,-1 0 0-15,3-5-3 16,3-1 3-16,-2-4 1 15,1-4-4-15,2 0-25 16,3 0-14-16,-4 3-7 16,4 3-2-16,-2 7-14 15,0 4-11-15,3 7-25 16,1 0-8-16,6 0-8 0,-6-3-3 16,6-2-8-1,-4-3-2-15,0 1 0 0,9-3 1 16,-4-1 7-16,3 0 2 15,2-8 2-15,-5-2 4 16,0-6 9-16,1-5 10 16,-4-3 22-16,2-2 6 15,1-8-3-15,-1-5-10 0,4-14-25 16,0-5-7 0,3-7-6-16,-1-2-2 0,2-7 2 15,1-2-1-15,3 4 1 16,-3 3 5-16,-1 14 6 15,-1 9 3-15,-4 7 5 16,-3 3-4-16,1 8-7 16,-2 0-5-16,3 3-7 15,3 3-2-15,2 4 0 16,1 0 2-16,0 6 6 16,0-1 5-16,0 3 7 15,0 4 1-15,1 10-4 16,-4 3-3-16,-1 12-4 15,-2-1-2-15,-2-5 0 16,0-2 0-16,2-8-2 16,-4 1 1-16,3 3-1 0,1-1 0 15,4 1-2-15,0-2 0 16,-1-6 0-16,3-3-1 16,-4-4 1-16,4-2 1 15,3-4 6-15,-3-1 3 16,6-5 7-16,-2-3 1 15,2-3 0-15,0-4-1 16,-1-4-6-16,2-2-2 16,2 0 1-16,1 0 3 15,-2-6 11 1,-1-2 2-16,-4-13-1 0,-1 0-4 0,0-4-7 16,-1 3-3-16,-6 4-2 15,0 1 0-15,-5 7-2 16,-3-4-1-16,-1 5-6 15,-2-5-7-15,-3-1-21 16,4-2-16-16,-3 2-39 16,2 3-34-16,1 0-114 15,-1-5-197-15,-1-4 280 16</inkml:trace>
  <inkml:trace contextRef="#ctx0" brushRef="#br0" timeOffset="3432.18">7172 8973 1057 0,'10'1'342'0,"-8"2"-391"16,6 2-88-16,0 5-46 16,-1 3 17-16,-7-3 76 15,2 1 80-15,-4-7 116 16,2 0 29-16,0-3 22 16,-1-1-14-16,1 0-42 15,-1-1-19-15,-1 0-23 16,1 0-13-16,-3-3-13 15,-16-7-6-15,-32-17-12 16,23 19-5-16,-3-1-12 16,0 2-8-16,-4 4-7 0,-1 1 0 15,0 8 3-15,-3 4 2 16,2 6-4-16,0 6-2 16,1 10 1-16,7 7 1 15,-3 6 10-15,0 2 2 16,7-3 2-16,0-3-1 15,9 2 1-15,4-3-2 16,11 1 0-16,2-3-6 16,8-1-1-16,1 0-2 0,5-3 2 15,2 0 3-15,4-6 1 16,0-4 2-16,1-8-1 16,1-3 1-16,5-8 0 15,1-4-1-15,5-8-10 16,0-2-8-16,2-9-4 15,1-1 3-15,0-7 15 16,0-2 11-16,0 3 10 16,2-1 2-16,-6 4 2 15,0-2 2-15,-4-3 1 16,-3-3 2-16,-6-3 2 16,-5 0 0-16,-6-5-2 15,-3-3-1-15,-2-6-1 16,1-2 0-16,-3 4 7 15,1 7 3-15,3 8-1 16,-5 1 0-16,-1 3-6 16,-4 2-4-16,-3 3-18 0,3 5-24 15,2 2-137-15,-1-3 111 16</inkml:trace>
  <inkml:trace contextRef="#ctx0" brushRef="#br0" timeOffset="3876.169">7894 8234 1417 0,'3'17'429'0,"10"-4"-540"16,3 8-48-16,-3 17-7 16,-3 10 36-16,-12 8 73 15,-6 1 49-15,-2 6 41 16,-1-3 12-16,2-2 14 15,-1-3 1-15,2-5 3 0,-1-4 0 16,0 2-6-16,0 3-8 16,-1-2-22-16,-1 4-11 15,1-2-10-15,-2 5-2 16,4 0-2-16,0-3 0 16,1-1-12-16,5 2-15 15,-1-9-50-15,1-1-34 16,4-7-105-16,0-6-64 15,8-10 175-15</inkml:trace>
  <inkml:trace contextRef="#ctx0" brushRef="#br0" timeOffset="4943.92">8791 8972 1150 0,'2'3'329'15,"6"2"-453"1,2 0-40-16,-4 1 3 0,-6-1 43 16,-4-2 91-16,-4 0 57 15,-3-1 71-15,-1-1 21 16,-6-3 7-16,-1-2-10 16,-4-3-25-16,-3-2-13 15,-2-4-29-15,-6 3-14 16,-7 5-29-16,-5 4-9 15,-5 12-13-15,-2 0-8 0,3 15-16 16,8 6-4-16,10 9-2 16,11 8 0-16,12-3 5 15,7-2 0-15,8-4 4 16,3-4 8-16,5-4 11 16,1-2 5-16,5-5 8 15,0-3 0-15,7-6 2 16,0-2 0-16,3-7 2 15,3-4 2-15,1-3 8 16,1-4 3-16,-2-5 9 16,-2-3 5-16,-4-5 8 15,2-3 5-15,-2-1-2 16,-1-5-5-16,0-2-14 16,-5-6-7-16,-1-5-8 15,-3-9-1-15,-3-12-2 16,-3 1-1-16,-5-8-2 15,0-4 0-15,-4 6 0 0,1-3 0 16,-5-4 0-16,2 4 0 16,-2 9 1-16,-1 3 4 15,-2 11 3-15,0 6 1 16,1 6-2-16,-1 7 1 16,2 10 2-16,0 5 2 15,1 7 0-15,1 1-2 16,1 3-6-16,-1 0-3 15,1 0-4-15,0-1-3 0,0 1 3 16,-1 0 1-16,-1 5 3 16,-1 24 2-16,-9 38 0 15,6-27-2-15,0 7-1 16,1 3 0-16,1 5 0 16,1-2-1-16,3-6 1 15,0-2 0-15,4-4-1 16,1 1 1-16,-1 0 0 15,2-4 0-15,-3 1 0 16,2 3 1-16,2 1 2 16,0 6 3-16,0-9 5 15,-1-2 1-15,1-5-2 16,3-3-1-16,1 1-5 16,2-3 0-16,2-2 0 15,0 0 3-15,6-3 5 0,4-2 5 16,12 3 8-1,7-1 1-15,4 2-5 0,10 1-4 16,6-5-11-16,5-3-4 16,11-4-8-16,-5-3-19 15,-11-9-59-15,-5-2-49 16,-16-12-137-16,0-3 165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59:31.7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14651 17058 206 0,'37'29'149'0,"-36"-29"-4"15,0 0-10-15,-1 4-4 16,0-5-15-16,0 1-10 15,-1-1-29-15,0 0-17 16,0 0-30-16,0 0-9 16,-1-1 5-16,1 1 9 15,0 0 15-15,-3-1 1 0,-1-1-12 16,-1 1-8-16,4 1-13 16,0 0-2-16,0 0 0 15,1 0 1-15,0-1 7 16,0 1 2-1,0 0-4-15,0 0-3 0,-1 0-10 16,1 0-5-16,0-1-4 16,0 1-2-16,0 0-1 15,0 1 1-15,0 0 0 16,1 0 1-16,0 0 1 16,3 0 0-16,19-1 0 15,30-4 0-15,-26 1 0 16,0-4 0-16,4 4 0 15,-3-2 0-15,-1 2-1 16,0 2 1-16,-5-3 0 16,5-2-1-16,3 0 1 15,1 0 0-15,7 3 0 16,-1 0 0-16,3 2 0 0,1-3 1 16,2 2 0-16,2-1 1 15,-5 1 1-15,2 1 1 16,-3 0 3-16,-2 2 0 15,6 3 3-15,-2-1 1 16,3 3-1-16,1-2 0 16,-5-1 1-16,1 3 2 15,4 0 2-15,2 2 1 0,-2-2-1 16,0 0-2-16,-3-2-2 16,1 0 0-16,-1-2 2 15,2 1 1-15,1-2 0 16,-4 0-1-16,1 0-3 15,0-1-2-15,-4-3-3 16,-3 3 1-16,1-2-1 16,1 2 0-16,0-2-2 15,4 0 0-15,0 0-1 16,2-2-1-16,1 3 0 16,5 0 0-16,0 2 0 15,0 0 0-15,1 3 0 16,-4-1-1-16,3-1 0 15,1-1 0-15,1-1 0 16,5 0 1-16,-2 0-1 16,0 1 0-16,0 0 0 0,-6 0 0 15,1 0 1-15,-3 2 0 16,-2-2-1-16,3 0 1 16,-3-1-1-16,5 0 0 15,1 1 0-15,-1 1 0 16,5 4 0-16,-1-1 0 15,1 3 0-15,2 3-1 16,5 1 1-16,3 1-1 16,5 0 1-16,1 0 0 15,-4-3 0-15,-2 3 1 0,-11 0 0 16,-1-1 0-16,4 3 1 16,0 0-1-16,5 1 0 15,-1-1 1-15,0-4-1 16,-4 0-1-16,-9-5 1 15,-5-1-1-15,-8 0 0 16,-4 0 0-16,-8-2 1 16,1 2 0-16,-7-1-1 15,-1-1 0-15,-3 2 1 16,-5-4-1-16,0 0 0 16,-1 2 0-16,-1-1-7 15,2 5-7-15,0-2-5 16,-1-1-4-16,0 4-3 15,0 0 1-15,-2 6-13 16,0 3-10-16,-3 3-46 16,-4 2-48-16,-3 7 90 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8:02:07.5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12502 14761 915 0,'-10'1'350'15,"6"2"-266"-15,0-2-62 16,-7-6-55-16,1 2 8 15,-7-6 20-15,3 1 19 16,2 2 16-16,0 0-1 0,1 0-5 16,2 2-5-16,-1-3-7 15,1 1-2-15,0 4 2 16,-2-4 4-16,1 4 5 16,1 0 2-16,2-1-1 15,-3 4-5-15,3-3-6 16,-1-2-5-16,1 4-8 15,5-1-4-15,-1 4-4 16,2-3-2-16,0 0-3 16,1 0-2-16,-1-2 3 15,0 1 4-15,0 0 12 16,1 1 4-16,0 0 6 16,0 0 0-16,0 0 4 15,0 0 3-15,0 0-1 16,0 0 0-16,0 0-9 15,0 0-2-15,0 0-4 16,0 0 0-16,0 0-1 0,0 0 0 16,0 0-1-16,0 0 1 15,0 0 4-15,0-1 4 16,0 1 9-16,0 0 2 16,0 0 3-16,0 0 0 15,0 0-1-15,0 0-1 16,0 0-2-16,0 0-2 15,0 0-7-15,0 0-4 0,0 0-4 16,0 0-2-16,0 0 0 16,0 0-1-1,0 0 2-15,0 0 2 0,0 0 7 16,0 0 0-16,0 0 0 16,2 9-1-16,3 8-5 15,5 35-3-15,-10-19 1 16,2 0-2-16,-3 3 0 15,0-2 0-15,-2 3-1 16,-1 0 0-16,-1 4 0 16,0 0 0-16,0-1 0 15,-1-4-1-15,1-6 1 16,1-3 0-16,2-7-1 16,-1 2-1-16,3-6-1 15,-1-3 0-15,1-7-2 16,0-2 0-16,0-4-1 15,0-1 1-15,0 1 0 16,0 0 2-16,-1 0 2 0,1 0 0 16,0 0 2-16,0 0 1 15,0 0 0-15,0 0 0 16,0-1 4-16,0 0 1 16,0-2 4-16,7-22-1 15,14-31-2-15,-12 30-3 16,0 2-3-16,1-3 0 15,-4-1 1-15,0-3 3 16,-1 1 2-16,1 2 2 0,-1 2 0 16,2 1 1-16,0-2 1 15,2-3-1-15,-2-1 0 16,4 0-3-16,-6 4-3 16,0 6-1-16,4 0-2 15,-2 1-1-15,2-2-1 16,2-2 0-16,-3 1 1 15,0 0-1-15,2 1 0 16,0-4 1-16,-2 4 0 16,3 2-1-16,0 0-1 15,4 5-2-15,1-3-5 16,2 0-3-16,6 1-4 16,1 0-1-16,3 4 0 15,-1 1 3-15,-1 6 1 16,-1 2 3-16,-1 4 2 15,-2 6 1-15,-4 5 4 0,-1 3-1 16,-2 4-1-16,2 0-1 16,-2 5-3-16,1 2 2 15,-5 3 1-15,0-3 2 16,-1-4 7-16,-7-1 1 16,2 1 3-16,-2-3 1 15,-3 0-1-15,-2-1-1 16,-2-4-5-16,-1 1-2 15,-5-1-5-15,-1-2 0 16,0 0 1-16,-3-2 2 0,-3-1 2 16,-2 1 1-16,-5-1 0 15,-5 2-1-15,-2-2-4 16,-2 0-2-16,-4-4-2 16,2 1-3-16,0 1-2 15,1 0 0-15,0-2-1 16,0 0 0-16,-2-3-3 15,2 2-3-15,-1-3-2 16,1 0 3-16,7-2 7 16,0-3 4-16,4-2 0 15,3 0-2-15,2-1-6 16,1 0-6-16,4-2-64 16,3-2-139-16,6-7 149 15</inkml:trace>
  <inkml:trace contextRef="#ctx0" brushRef="#br0" timeOffset="1215.324">13407 14640 668 0,'7'89'284'15,"-1"-89"-42"-15,1-1-290 0,0-1-59 16,-3-1 40-16,1 0 12 16,-1 1 21-16,-1-3 26 15,2 1 17-15,1 1 11 16,-3-5 30-16,2 3 18 16,0 0 33-16,-5 1 9 15,2 1 7-15,-2 3-7 16,0-2-27-16,0 1-17 0,0 0-33 15,0 0-12-15,0 0-22 16,0 0-5-16,4-14-7 16,-2-1 1-16,4-26 9 15,-6 32 3-15,1-1 7 16,-2-3 3-16,-3 0 8 16,-1-3 7-16,2 2 9 15,0 0 0-15,-4 2-8 16,0-1-7-16,-7 0-18 15,6-1-3-15,-1-5-14 16,-4 0-5-16,0 0-6 16,-5 5 1-16,0 3 4 15,-3 3-3-15,-3 5-4 16,-3 0-1-16,-2 6 4 16,3 5 8-16,2 4 8 15,3 3-4-15,1 5-12 16,3 4-4-16,1 0 3 0,2-1 5 15,6 4 8-15,2-1-3 16,6 0-5-16,2 5 0 16,8-3 1-16,1 2 0 15,6-6-1-15,2-4-1 16,2-1 3-16,-1-6 6 16,-1 2 7-16,-1-2 3 15,-3-1 3-15,-4-3 1 16,0 0 0-16,0 0 2 15,-2 0-1-15,1-1 1 0,-2 1 2 16,4-1 0-16,-3-4 0 16,5 1 0-16,-4-4-1 15,1 0-1-15,0-1 3 16,-1-2 4-16,1-3 6 16,0 0 7-16,-3 0 15 15,0-1 6-15,-3-1 6 16,-5-1-3-16,5 0-12 15,-3-6-8-15,5 1-7 16,-1-4-4-16,-4-3-3 16,1 2-2-16,-3-8-4 15,2-1-2-15,-5-3 0 16,2-2 1-16,-5 6 5 16,-1-1 1-16,4 3 1 15,-3 1 0-15,7 0-2 16,-1 0 1-16,2 7-3 0,-4 2-1 15,-1 1-13-15,3 4-14 16,-1 3-28-16,1 5-17 16,2 2-51-16,-3 0-55 15,0 0 111-15</inkml:trace>
  <inkml:trace contextRef="#ctx0" brushRef="#br0" timeOffset="1738.333">13959 14400 421 0,'-1'0'101'0,"0"0"-132"15,0 2 18-15,0-2 100 0,0 0 38 16,-1 0 31-1,1 0-3-15,0 0-2 0,0 0-2 16,0 0-17-16,0 1-16 16,-1-1-49-16,1 0-17 15,0 0-27-15,0 6-10 16,-2 7-11-16,-3 9-1 16,-7 45 3-16,8-28 1 15,3 6 0-15,1 1 0 16,-5-1-2-16,2-1-2 0,-1 0 1 15,-5-2-2-15,6-3 0 16,-3-2-2-16,5-13-16 16,2-6-20-16,-2-11-73 15,2-2-55-15,4-3-111 16,4-3-41-16,4-12 197 16</inkml:trace>
  <inkml:trace contextRef="#ctx0" brushRef="#br0" timeOffset="2457.935">14349 14468 1179 0,'5'10'490'0,"-5"-10"-284"0,1 2-133 16,-4 5-88-16,2-7-6 16,0 5-19-16,-7 21-3 15,-14 33 7-15,9-26 6 16,0-2 25-16,1 3 3 16,4-1 1-16,-2-5 1 0,7 0 2 15,2-6 4-15,1-5 7 31,0-1 0-31,1-4-1 0,0-3-5 0,-1-2-7 16,0 0-8-16,0-4-16 16,0 3-13-16,3 2-24 15,-3-1-12 1,4 2-14-16,-1-3 4 0,-3-3 20 16,4 0 19-16,-4-3 44 15,0 0 20-15,0 0 25 16,0 0 4-16,0 0 0 15,0 0-6-15,0-2-15 16,0 1-5-16,0-29-15 16,5-35-7-16,2 28-5 15,0 0-2-15,3-2 1 16,1 3 2-16,2 7 3 16,-2 2 0-16,-3 14 11 15,2 0 9-15,-8 4 18 0,4 2 5 16,0 3-5-16,0 2-9 15,6 4-25-15,-1 1-7 16,6 1-13-16,0 5-2 16,1 6 4-16,4 6 4 15,-6 5 12-15,1-2 7 16,0 2 5-16,-2 3 1 16,-1 3-5-16,-2 6-3 15,-2 11-7-15,-2 2-1 0,-2 6-3 16,-2 1-1-16,-2-7-5 15,-2-3-6-15,1-11-26 16,-1-7-20-16,0-12-89 16,1-3-94-16,-1-9 157 15</inkml:trace>
  <inkml:trace contextRef="#ctx0" brushRef="#br0" timeOffset="2743.63">13829 14278 1399 0,'1'0'490'0,"-2"0"-409"16,1 0-128-16,0 0-21 15,-1 0 32-15,1 0 14 16,0 0-65-16,0 0-99 0,0-1 113 16</inkml:trace>
  <inkml:trace contextRef="#ctx0" brushRef="#br0" timeOffset="3261.655">14921 14040 1288 0,'-4'5'526'16,"4"-5"-254"-16,0 0-289 0,0-1-60 16,0 1-27-16,-1 0-35 15,-2 27-3-15,-12 45 22 16,8-22 63-16,1 3 62 15,3 10 51-15,-1 0 10 16,1 1 2-16,0 0-4 16,1-11 5-16,1-7-3 15,2-4-13-15,-1-5-9 16,-1-4-22-16,1-2-7 16,0-5-12-16,3 3-3 0,3 1-5 15,4 2-1-15,8-2 0 16,6 0 2-16,9-4 4 15,7-3 2-15,7 0 1 16,4 0 1-16,6-5-2 16,3 0-1-16,-2-8-8 15,-1-4-9-15,-6-6-21 16,-4-5-8-16,-4-6-33 16,-4-4-30-16,-1-12-149 15,-4-2 166-15</inkml:trace>
  <inkml:trace contextRef="#ctx0" brushRef="#br0" timeOffset="3681.991">14366 14373 949 0,'29'14'353'0,"10"-3"-256"16,10 1-25-16,5-3-15 16,0-3 7-16,-2-2-13 15,-4 0 5-15,-2 0 15 16,-3 0-1-16,-5-3 0 16,-3-2-13-16,-4-3-28 15,2 1-12-15,-2-2-18 16,4 0-14-16,3-2-47 15,0-4-40-15,7 0-175 16,2-1 177-16</inkml:trace>
  <inkml:trace contextRef="#ctx0" brushRef="#br0" timeOffset="4540.885">17055 14658 1265 0,'2'4'466'0,"-2"-3"-379"16,1 2-43-16,-1-3-42 16,0 0 2-16,0 0 3 15,0 0 8-15,-2 12 13 16,-4 9 2-16,-20 40 0 15,6-22-9-15,-4 11-16 16,-4 6-7-16,0 16-5 16,-2-2 0-16,2-1 4 15,0-2 3-15,5-7 0 0,8 1 2 16,2-8-1-16,5 0-3 16,1-5-13-16,0-5-8 15,4-7-7-15,-1-9 1 16,2-17 7-16,1-6 8 15,1-4 11-15,0-2 6 16,0 1 19-16,0 0 11 16,0-5 8-16,1-25-3 15,7-76-12-15,3 26-10 0,-3-4-12 16,7-5-2-16,-6-2-2 16,2-3 1-16,6 1 0 15,-4 10 0-15,2 19 0 16,-3 13 5-16,-2 18 8 15,2 2 3-15,-2 7 4 16,4 3-3-16,2 4-7 16,1 3 1-16,4 2-3 15,1 4-1-15,0 4-5 16,3 3-6-16,0 2-9 16,-1 3-2-16,-2 4 0 15,-4 0 3-15,-4 1 7 16,-4-1 1-16,-2 0-2 15,-1 2-8-15,-1 1-18 16,-1 2-9-16,-2 8-14 16,2 1 2-16,-10 11 15 15,-2 0 7-15,-9 3 17 0,-10 0 3 16,-9 0 1-16,-7 2-2 16,-8-2-11-16,-4-3-3 15,-4-7-19-15,1-4-13 16,8-6-63-16,4-4-72 15,5-7 121-15</inkml:trace>
  <inkml:trace contextRef="#ctx0" brushRef="#br0" timeOffset="5515.314">18022 14641 990 0,'1'2'426'0,"0"-1"-221"16,0 1-123-16,-1-2-19 15,0 0-37-15,-1 0-9 16,1-1-13-16,-1 0 2 16,0 0 11-16,0-1 7 0,-4-4 9 15,-13-13-1-15,-32-32-4 16,27 29-3-16,-2-2-8 16,-2 2-5-16,-2 3-5 15,3 1-3-15,-2 2-2 16,10 0-1-16,-2 3-6 15,2 1-5-15,2 7-16 16,-4 4 0-16,0 10 0 16,-1 7 2-16,-1 6 11 15,-3 2 0-15,9 4 4 16,2 3 1-16,8 3-5 16,2 3-5-16,2-2-16 15,3-1-5-15,2-5-2 16,3-4 0-16,3 1 7 15,2-2 3-15,6-1 8 16,0-3 9-16,3-5 16 0,1-1 8 16,-3-3 6-16,3-3 0 15,1-7-5-15,2-4-5 16,2-7-9-16,0-4-4 16,3-2-9-16,-5-1-2 15,1-4 2-15,1 1 3 16,-4-3 10-16,-1-1 3 15,-2 0 7-15,-2-3 3 16,-4 6 6-16,-4-2 1 0,-3 4 5 16,-3 2 1-16,-2 3 0 15,1 5 1 1,-2 3 0-16,-2 5-3 0,2 1 0 16,0 0-1-16,0 0-3 15,0 0-2-15,-1 0-1 16,0 0-2-16,-6 23 18 15,-11 39 9-15,7-26 3 16,2-3-1-16,2 1-21 16,-3 4-11-16,2 6-12 15,-1-1-10-15,-1-8-33 16,3-4-15-16,2-8-34 16,-1-3-14-16,4-6-75 15,0-6-83-15,2-7 172 16</inkml:trace>
  <inkml:trace contextRef="#ctx0" brushRef="#br0" timeOffset="5861.481">18372 14503 1388 0,'3'13'475'0,"0"12"-451"16,-4 5-55-16,-8 8-28 15,-6 4 6-15,-5-5 15 16,2 3 18-16,5 0 18 15,2-6 2-15,3-2 4 16,3-4-6-16,3-9-12 16,2-3-3-16,1-8-8 15,-1-3-8-15,-1-5-71 16,1 0-70-16,-2 0 106 16</inkml:trace>
  <inkml:trace contextRef="#ctx0" brushRef="#br0" timeOffset="6156.002">18400 14188 1238 0,'0'0'427'0,"-3"0"-395"15,-2 0-55-15,4 0-7 16,0 0-6-16,-3 0-4 16,-5 4 3-16,1-2 3 15,2 7-4-15,4-2-154 16,0-4 141-16</inkml:trace>
  <inkml:trace contextRef="#ctx0" brushRef="#br0" timeOffset="6669.153">18797 14470 1544 0,'4'15'544'16,"2"-6"-487"-16,3 2-53 16,-8 2-66-16,-5 1-23 15,-13 19-50-15,-8 5 12 16,-2 10 40-16,0 2 26 15,10-5 35-15,3 4-7 0,7-1 5 16,1-2 12-16,1-11 49 16,3-5 21-16,5-12 14 15,-4-5-5-15,4-6-21 16,-5-6-11-16,-4-1-24 16,6-2-11-16,-1 1-4 15,0-1-2-15,0-29 7 16,-3-63 3-16,4 19-1 15,0-12-1-15,1-1-1 16,2-2 0-16,1 10-1 16,6 14 1-16,-3 31 13 15,-2 14 13-15,-5 16 11 16,-1 4 1-16,7 1-19 16,-6 0-16-16,10 4-37 15,18 8-16-15,25 33-42 16,-30-12-23-16,-1-1-57 15,1-2-74-15,3-9 162 0</inkml:trace>
  <inkml:trace contextRef="#ctx0" brushRef="#br0" timeOffset="7163.943">19608 14346 1247 0,'8'4'473'15,"-5"-1"-306"-15,-8-5-271 16,-5-2-51-16,-24-5-62 15,-12-3-15-15,-16-1 95 16,-5 5 29-16,8 5 82 16,10 7 28-16,14 9-1 15,9 0-7-15,9 5 51 16,0-2 39-16,14 1 69 16,-3 0 21-16,-1 5-30 15,9 0-30-15,3 6-58 16,6 2-23-16,17 3-30 0,3 2-11 15,8 2-14-15,9-1 1 16,7 0 8-16,3 1 11 16,-3 4 29-16,0 4 20 15,-12 3 33-15,-11-1 9 16,-11-1-5-16,-12-2-18 16,-13-1-40-16,-10 3-22 15,-30-2-35-15,-16 1-18 0,-31-3-45 16,-9 2-56-1,-2 8 97-15</inkml:trace>
  <inkml:trace contextRef="#ctx0" brushRef="#br0" timeOffset="8583.137">9461 16124 712 0,'-8'27'311'0,"-3"3"-128"15,2 9-135-15,-1 2-29 16,-3 11-5-16,-2 9-7 15,-5 4-3-15,1 6-2 16,-2 5 9-16,-2 0 7 16,2 5 12-16,1 3 3 15,1-1-7-15,0 3-9 16,-2-1-10-16,1-4-2 16,-2 4 13-16,4-6 11 15,5-17 28-15,-2-6 13 0,5-27 11 16,2-6-2-16,3-13-12 15,4-5-9-15,0-5-17 16,-3-5-6-16,4 5-15 16,0 0-4-16,0 0-10 15,0 0-3-15,0 0-1 16,0-1 2-16,0 0 5 16,3 1 0-16,19 2 0 15,27 9-1-15,-13 0-6 16,9 5-1-16,18 7-2 15,13 3-1-15,15 0-1 16,3 0-1-16,11-1-4 16,-3 3-5-16,7 5-3 15,4 4-1-15,-3 5-3 16,16-2-2-16,5-6-3 16,5-2-2-16,14-9 8 15,-11-4 4-15,-9-5 10 0,-7-2 5 16,-18-8 4-16,-6-1 3 15,-16-3 0-15,-7-9 0 16,-11-3-3-16,-11-1 0 16,-9-3 0-16,-6 3 0 15,-13 2-2-15,-3-3-1 16,-8-6-1-16,-7-3 2 16,-5-15-1-16,-3-6 1 0,-9-10-3 15,-1-8-4-15,-10-12-7 16,-3-5-2-16,-1-25-7 15,3-8-9-15,-2-18-46 16,8-17-35-16,7-4-92 16,7 1-55-16,11-4 162 15</inkml:trace>
  <inkml:trace contextRef="#ctx0" brushRef="#br0" timeOffset="8972.16">11984 15507 708 0,'5'15'312'0,"-5"5"-165"15,2 1-58-15,-3 2-65 16,-2-3-13-16,-3-1-6 0,-4-3 6 16,-2 0 30-16,1-2 20 15,-1-4 32-15,5 2 4 16,1-5-11-16,2 1-11 15,-4-4-29-15,-6 1-9 16,-4-1-15-16,-1 0-6 16,-4 5-4-16,0-4-3 15,0 1-3-15,-3-3-2 16,3 1-1-16,0 3 2 16,1 1 4-16,3-3 2 0,0 1 0 15,1-1 1-15,2-2-10 16,0 1-3-16,3-3-4 15,1 0 0-15,7 0 5 16,1 1 2-16,2 2 4 16,2-4-1-16,-1 0-16 15,0 0-20-15,-1 0 20 16</inkml:trace>
  <inkml:trace contextRef="#ctx0" brushRef="#br0" timeOffset="10262.772">9417 16073 631 0,'0'0'298'16,"0"0"-108"-16,0 0-102 15,0 0-6-15,0 0 0 16,0 0 5-16,0 0 0 16,0 0-10-16,0 0-9 15,0 0-6-15,0 0-19 16,0 0-12-16,0 0-13 15,9 4-3-15,21-1-4 16,43-7 1-16,-22-8-8 16,5-3-4-16,9 0-3 15,6 1 0-15,11-2 0 16,-3 1 2-16,10 0 1 0,-5-1 0 16,6 1 2-16,5-2 0 15,-2-4 5-15,2 1 3 16,-5 2 4-16,0 2 1 15,-3 0-1-15,1-3 1 16,-9 3 1-16,-11-4 2 16,-9 4 0-16,-2 1-1 15,-7-4-3-15,9 4-1 16,0 4-6-16,-5-5-2 0,-1 7-3 16,-6-1 0-16,-7-1-1 15,-5 5-1-15,-8 4 0 16,-6-1 0-16,-4 0 0 15,0 3 0-15,-3-1-1 16,5 1 0-16,-6 1 0 16,-1-1-1-16,-2 2 0 15,0 2 0-15,-2-4 0 16,1 4 0-16,-1 4 0 16,1-6 1-16,-1 6 0 15,0 0 0-15,-1-8 0 16,0 7-1-16,-2 2 0 15,0-4 0-15,4 8 0 16,-4-2 2-16,5 4-2 16,-6 2 1-16,0 4 0 15,0 2 1-15,-3-1 0 0,3-1 1 16,-3-5 0-16,-1 5 1 16,0 2 1-16,0 2-1 15,-1 7 0-15,0-7-1 16,0 1 0-16,1 1-1 15,0-2 1-15,0 0 0 16,0 2 0-16,-4-5 0 16,1 4 0-16,-1 2-1 0,2 1 0 15,-2 1 0 1,0-2 0-16,-2-1 0 0,-2 5-1 16,-1 3 0-16,1 5-1 15,-2 3-1-15,-1-10 0 16,2 2-1-16,-4-10 0 15,1 7 0-15,0 4 0 16,-1 2 1-16,4 7 1 16,-5-7-1-16,7 3 1 15,-1 0-4-15,1-3-6 16,6 3-5-16,0-12-29 16,3-4-33-16,13-10-221 15,9-5 203-15</inkml:trace>
  <inkml:trace contextRef="#ctx0" brushRef="#br0" timeOffset="11826.367">13740 15809 790 0,'-6'0'410'16,"0"0"-54"-16,-1 0-280 15,1 4-67-15,0 2-8 16,-3 0-1-16,0 6 2 15,-3-2 3-15,3 9 4 16,0 6 2-16,2 13 4 16,3 6-2-16,2 8-4 15,1 2-2-15,1 9-7 16,0 7-3-16,1 15-2 0,-1 8-1 16,0 0 3-16,-1 0 2 15,-1-11 1-15,0 0 2 16,-2 3-1-16,3-3-1 15,-3 1-5-15,-2-5-3 16,2-6-4-16,-3 1-5 16,1 5-2-16,1-3 3 0,0-7 12 15,0-8 10-15,-1-17 17 16,2-9 4-16,1-10 1 16,0-9-2-16,3-9-5 15,0 1-3-15,-1-7-2 16,0 0-2-16,1-1 7 15,-1 1 7-15,1 0 6 16,0 0 2-16,0 0-6 16,0 0-4-16,0 0-2 15,4 0-1-15,23 2-3 16,34 1-3-16,-21-4-7 16,3 4-3-16,3-3-3 15,-1 2-1-15,2-1-1 16,2 1 0-16,6 5 2 15,1-2 3-15,12 4 1 16,0 0 0-16,4-2-2 16,4 6-2-16,2 3-4 0,2 0 1 15,1 8-1-15,0 1 0 16,-9-1 1-16,-3 1 0 16,-10-4 0-16,-5 1 0 15,-1-4 2-15,-3-3 0 16,-2-4 2-16,-1-4-2 15,-4-4 0-15,-1 0-2 16,-6-1-1-16,-3-2-1 16,-10-2-2-16,0 0 1 0,-8-1 1 15,-6-1 3-15,0-2 10 16,-6 1 4-16,-1-15 8 16,-1-12-3-16,-2-19-8 15,-3-9-5-15,0-17-7 16,0-4-1-16,0-15-2 15,1-8-3-15,3 1-11 16,5 2-2-16,8 8-3 16,-2 0 1-16,5 4 10 15,-3 0 5-15,0 12 4 16,2 9 1-16,-4 10 1 16,0 3-1-16,5-11-11 15,2-2-10-15,3-9-30 16,0-4-14-16,1 15-17 15,-3 6 0-15,0 16 20 16,-4 12 15-16,-5 14 28 16,-4 4 12-16,-6 10 15 0,0 3 6 15,-1 1 6-15,1-2 4 16,0 2-4-16,0 0-3 16,-2 0 1-16,1 0-1 15,0-1 2-15,0 0 4 16,-13-3 3-16,-5-1 2 15,-36-7 2-15,27 9-2 0,-5-3-3 16,0-1-2 0,-1-3-3-16,1 1-1 0,-3-5-7 15,-1 2-2-15,-5 2-6 16,-2 0-2-16,-2 2-2 16,-5 1-1-16,2 1 0 15,1 1 0-15,-2 2 1 16,3 0-1-16,1 0-1 15,-6-2 1-15,-5 2-1 16,-7 1 0-16,-6-2 0 16,2 2 1-16,6-4-1 15,3 1 2-15,-3-3 0 16,-1 1 0-16,-5-2 0 16,-5 1 1-16,5 0 0 15,0-1 0-15,2 3 0 16,2-2-1-16,-6 5-5 15,-6 3-5-15,-1 0-26 16,-3 3-18-16,15 3-57 0,7 2-71 16,5 6 118-16</inkml:trace>
  <inkml:trace contextRef="#ctx0" brushRef="#br0" timeOffset="13189.206">10973 16378 785 0,'0'0'299'15,"3"0"-216"-15,-2-4-60 16,-2 3-30-16,1 0-4 16,-2 0-2-16,1 0 3 15,0-1 27-15,0 1 19 16,1 0 34-16,0 0 6 16,0 0-3-16,0 0-7 15,0 0-20-15,-1-1-7 16,0 1-14-16,0 0-2 0,-1-1 0 15,-8-6 0-15,-7 2-7 16,-33-29-10-16,33 30-7 16,-3 1-3-16,0-2-6 15,2 2-4-15,-4 4-4 16,0 0-3-16,4 8 0 16,-2-1-1-16,5 5-8 15,3 1 2 1,4 7 4-16,2 6 4 0,6 3 13 15,2 3 3-15,6-3 3 16,3-6 2-16,1-6 2 16,6 0 1-16,4-7 1 15,-2-2 1-15,3-2 5 16,-1-5 2-16,-2-2 3 16,-1-3-1-16,-2 1-4 15,-1-2-3-15,-4 4-3 16,-4-1 0-16,-5-2 1 15,-2 3 4-15,-2-2 4 0,1 3 4 16,0 0 6-16,0 0 2 16,0 0 7-16,0-1-1 15,0-1-7-15,-1 1-5 16,-3-7-11-16,-3-8-3 16,-19-28 0-16,13 26-1 15,2-3-2-15,-3 3-1 0,3 0 0 16,3 6 1-16,1 4 4 15,4 1 3-15,2 6 4 16,0-1 0-16,2 2-6 16,-1 0-4-16,0-1-4 15,0 1 0-15,-1 0-1 16,-1 0-1-16,2 0-1 16,0 0 1-16,0 0 0 15,0 0-1-15,0 0-1 16,0 0-2-16,0 0-2 15,-1 0-1-15,1 0-11 16,0 0-16-16,0 0 23 16</inkml:trace>
  <inkml:trace contextRef="#ctx0" brushRef="#br0" timeOffset="14428.432">14120 16519 626 0,'0'6'268'15,"3"-5"-160"-15,2 3-67 0,-5-4-68 16,0 0 8-16,0 0 19 15,0 0 2-15,0 0 32 16,0 0 22-16,0 0 38 16,0 0 13-16,0 0-7 15,0 0-11-15,0 0-20 16,0 0-7-16,0 0-11 16,0 0-2-16,0 0-8 15,0 0-1-15,-2 0-3 16,1-1-1-16,-4-2-4 15,-16-4-4-15,-35-12-15 16,31 10-10-16,-5 1-11 16,5 4-7-16,5 4-14 15,1 2-7-15,6 4-12 16,-4-1 0-16,0 4 12 16,6 0 5-16,4 3-8 15,0 0-3-15,8 1-6 16,-4 1 2-16,5 1 26 0,7-1 14 15,-2-2 16-15,8 2 7 16,-2-3 7-16,2 4 0 16,0-6-4-16,4-1-1 15,1-1-2-15,0-3-3 16,0 6 0 0,-3-7-1-16,-2-2-6 0,-3-1 1 0,-3 1 7 15,-2-1 5-15,-3 3 13 16,-2-3 7-16,-2-1 10 15,0-1-1-15,0 1-5 16,0 0-7-16,-1 0-13 16,0 0-4-16,0 0-8 15,-1 0-3-15,0-3-7 16,-5-11-2-16,-39-30-3 16,30 35 1-16,0-4-1 15,-4 5 1-15,2 1 1 16,-1 1 1-16,0 2 0 15,6 4 1-15,2 0-5 16,-1 0-5-16,4-2-12 16,2 3-4-16,3 0 5 15,-1 1 6-15,3-1 13 16,0 0 1-16,0 0 0 16,0 0-4-16,0 18-1 15,9 30 0-15,0-26 1 0,7 2-1 16,3-5-29-16,-5-1-32 15,6-4-167-15,0-6 153 16</inkml:trace>
  <inkml:trace contextRef="#ctx0" brushRef="#br0" timeOffset="16428.426">11064 16446 124 0,'58'25'104'16,"-58"-25"12"-16,0 0 8 0,1 0 4 16,-1 0-10-16,0-1-10 15,0 0-23 1,0 0-6-16,0 1-13 0,0 0-6 15,0 0-14-15,0 0-4 16,0 0 6-16,0 0 9 16,0 0 17-16,0 0 4 15,0 0-2-15,0 0-8 16,0 0-15-16,0 0-9 0,0 0-18 16,-1 0-7-16,1 0-11 15,0 0-2-15,0 0-1 16,0 0 0-16,0 0 3 15,0 0-1-15,0 0-1 16,0 0-1-16,0 0-3 16,0 0-1-16,0-2-1 15,0 2-3-15,0 0 0 16,0 0 0-16,0 0-1 16,0 0 1-16,0 0 3 15,0 0 1-15,0 0 2 16,0 0 0-16,0 0-2 15,0 0-1-15,0 0-1 16,0 0 1-16,0 0 4 16,6 11 4-16,9-2 2 0,29 28 3 15,-25-28-1 1,1-3-1-16,-1-1-2 0,4-3-3 16,5 4-2-16,2-2 0 15,5 1 1-15,0 3 2 16,1-7 3-16,1 2 1 15,2 3 0-15,-2-7-1 16,4 2 1-16,0 0 0 16,4-2-1-16,2 1 1 15,4 0-1-15,-1 0-2 0,-4-2 0 16,2 2-1 0,0 1-3-16,-4-2 0 0,5 2-3 15,-3-3 1-15,1 2-1 16,2 0 0-16,-3 0-1 15,0 2 1-15,-2-2 0 16,-1 1 1-16,-2 2 0 16,-3-1 1-16,0-3 0 15,1-2-1-15,7 2 0 16,1 0 1-16,3 1 1 16,-2 1 1-16,-1-1 0 15,-4-2-1-15,0 2 1 16,-4 0-1-16,0 1 0 15,1 5 0-15,-9-7-1 16,7 4 0-16,-5-3-1 16,2-2 1-16,3 4 0 15,-1-2 1-15,0 1 1 16,1 2 1-16,-1-3 2 16,-3 0 1-16,-4 0-3 0,0 2 0 15,-5 0-2-15,3 2 0 16,2-2 0-16,-1 1 0 15,0 0 1-15,-3-2 1 16,-5 1 0-16,0-2-1 16,-6 0-1-16,1 3 0 15,-2-3-2-15,2 0 1 0,-2 3-3 16,-2-1 0-16,-2 2 1 16,-5-1 0-16,-2-3 3 15,-2-2 0-15,-1 1-8 16,0 1-16-16,-1 0-55 15,-1-1-58-15,1-1 81 16</inkml:trace>
  <inkml:trace contextRef="#ctx0" brushRef="#br0" timeOffset="95302.651">9196 14910 620 0,'0'-2'245'15,"-2"1"-150"-15,4 1-76 16,-4-2-10-16,2 2 11 16,0 0 6-16,0 0 19 15,0 0 9-15,0 0 2 16,0 0 4-16,0 0 2 16,0 0 8-16,0 0 14 0,0 0 8 15,0 0 3-15,0 0-7 16,-1 0-25-16,0 0-16 15,0 0-35-15,0 0-15 16,-1 0-17-16,-15 17-2 16,-26 46 4-16,30-20 6 15,-4 9 5-15,0 2 0 16,2 6-3-16,3 2-1 16,0 0-2-16,-2 0 0 0,3-2-2 15,2-2-7-15,3-4-26 16,6-4-21-16,1-13-67 15,3-6-60-15,2-1 124 16</inkml:trace>
  <inkml:trace contextRef="#ctx0" brushRef="#br0" timeOffset="95873.399">9749 14690 930 0,'0'0'360'0,"0"0"-276"16,-1 0-46-16,1 0-58 15,0 0 4-15,0 0 14 16,0 0 12-16,0 0 9 16,0 0 3-16,0 0 5 15,0 0-5-15,0 0-11 16,0 0-4-16,-1 11-7 16,0 14 0-16,-5 41 1 15,2-21 5-15,1 8 1 16,-4 4-1-16,0 13 0 15,-5-2-4-15,0 8-1 16,-2 4-1-16,-3-9-1 16,1 5-2-16,-1 1-5 15,1-11-3-15,6-2-22 16,-3-8-20-16,-3-12-78 0,1 1-71 16,1-3 126-16</inkml:trace>
  <inkml:trace contextRef="#ctx0" brushRef="#br0" timeOffset="96396.659">9792 15288 871 0,'7'8'331'0,"5"-1"-250"15,2 1-38-15,1 1-47 16,-3-3 0-16,-8-3 3 16,-3-2 4-16,-1-1 47 15,0 0 16-15,0 0 28 0,0 0 6 16,0 0-26-16,0 0-11 16,0 0-22-16,0 0-6 15,0 0-14-15,0 3-4 16,-1 18-8-16,-5 35-5 15,1-24-4-15,0 1-2 16,0 7-10-16,2 0-5 16,2-13-8-16,-1-1-5 15,2-10-13-15,0-5-14 0,2-2-42 16,2-3-22-16,3-1-54 16,3-2-31-16,0-4 14 15,4-1-7-15,2-10 135 16</inkml:trace>
  <inkml:trace contextRef="#ctx0" brushRef="#br0" timeOffset="96991.068">10133 14762 987 0,'-5'-3'445'0,"6"3"-187"15,-4-1-172-15,2 1-86 0,0 0-5 16,0 0 1-16,-1 0 3 16,2 0 1-16,0 0-1 15,0 0 0-15,0 0-2 16,0 0 0-16,0 0 1 15,0 0 2-15,4 1 5 16,5 1 9-16,4 2 6 16,2-1 10-16,26 9-3 15,-25-11-4 1,-2 1-7-16,-1 2-10 0,2 1-2 0,-1 5-4 16,2 0-2-16,0 11-4 15,-2 3-2-15,-3 7-6 16,-1 0 0-1,-6 2 4-15,-2 2 3 0,-4 0 9 16,-2 2 2-16,-7-4 0 16,-4-4-1-16,-3-1-1 15,-2-2 1-15,2-2 2 16,3-1 0-16,3-4-2 16,2-2-2-16,-1-2-2 15,6 0-2-15,0 0-1 16,3 0 1-16,3 0-1 15,4 0 1-15,7 1 3 16,3 0 2-16,11-2 3 16,2 0 0-16,8 2-7 0,1 0-10 15,3-1-50-15,-2-2-45 16,-4-8-195-16,0-4 193 16</inkml:trace>
  <inkml:trace contextRef="#ctx0" brushRef="#br0" timeOffset="97446.046">10165 14403 951 0,'2'9'393'0,"13"-2"-202"16,5 2-156-16,8 5-37 15,-1-1 0-15,0-3 3 16,1-1 1-16,-2 0 25 16,3 4 9-16,-1 3 11 0,3 0 4 15,1 6-20-15,4 1-8 16,1 3-8-16,-2 5-4 16,5 3-4-16,-2 2-3 15,0 9-1-15,2 5 0 16,-3 7 1-16,-7 13 0 15,-7 9-5-15,-6-3-12 16,-8 12-53-16,-3 3-63 16,-12 8 80-16</inkml:trace>
  <inkml:trace contextRef="#ctx0" brushRef="#br0" timeOffset="98844.606">16228 16172 539 0,'5'-3'320'0,"-5"2"-18"15,0 1-138-15,0 0-108 16,0-1-2-16,0 0-4 16,0 1 6-16,0-2 15 15,0 2-4-15,0 0-10 16,0 0-6-16,0 0-20 15,0 0-8-15,0 0-5 0,0 0-1 16,0 0-2-16,-1 0 0 16,1 0-6-16,0 0-1 15,-2 0-4-15,1 0-2 16,0 0-1-16,0 0-1 16,-2 2-3-16,-11 11 0 15,-31 31-1-15,27-29 1 16,2 4 0-16,-3-2 1 15,3 2-4-15,-1 3-1 0,-1 11-1 16,2 2 0 0,-3 9 6-16,3 3 0 0,1-3 2 15,3 6-1-15,0 3-3 16,0 2-2-16,3 6-4 16,4-3-1-1,3 8 1-15,2-2 1 0,8 0 4 16,3 1 2-16,6-7 3 15,5 2 0-15,10 0 2 16,3 0-2-16,4-6-18 16,-1-7-19-16,-6-13-99 15,2-13-135-15,2-19 175 16</inkml:trace>
  <inkml:trace contextRef="#ctx0" brushRef="#br0" timeOffset="100638.785">16562 16318 806 0,'-1'0'301'0,"0"0"-228"15,1 0-55-15,0-1-19 16,13-1 1-16,-3 1 26 16,28-3 25-16,-29 1 38 15,-2 3 11-15,0-3-4 16,5-2-19-16,4 1-31 16,4-4-13-16,8-2-18 15,-1 0-4-15,-1 0 1 16,1-2 4-16,-3 3 4 15,4 3 1-15,-1 0-4 16,2 3-5-16,1 1-6 16,3 0-3-16,-3 4-2 15,-2 2-1-15,-2 4 2 16,-6-1 2-16,-5 1 4 16,-2 3 0-16,-2-2 1 0,-2 2-2 15,-3 1-4 1,-2-1-2-16,-4 6-2 0,0 6-1 15,-7 7 1-15,-2 4 0 16,-7 3 1-16,-4-4 1 16,-2 0 0-16,-2-6-1 15,-6 3-6-15,-3-1-3 16,-4 0-5-16,1 3 2 16,0-7 2-16,5-2 2 15,9-5 4-15,0-4-3 0,7-4-2 16,9-1 0-16,-1-2 2 15,5-3 4-15,4-2 4 16,-4-2 2-16,1-1 2 16,0 0-1-16,0 1-2 15,1 0 1-15,0 0-3 16,0 0 0-16,0 0 0 16,0-1 0-16,0 0 0 15,13-2-1-15,4 0 0 16,24-6-1-16,-28 6 1 15,-1 1 1-15,-9 1 0 16,2-2 1-16,-4 3 0 16,-1 0 0-16,0 0-1 15,0 0 0-15,0 0 0 16,0 0 0-16,3 0 0 16,9 3 1-16,2 0 0 0,30 9 0 15,-27-8 3-15,1 0 0 16,4 2 0-16,-2-1-1 15,-2 5-6-15,2 0-1 16,-4 4-4-16,0-3-1 16,-1 4 4-16,-3-1 0 15,-3 1 5-15,0 4 0 16,-3-1 2-16,2 4-1 16,-6 1-1-16,-2-3 0 15,-6 3-1-15,-7-5 1 0,-6 4 2 16,-2 0 1-16,-6 1 2 15,-2 3 2-15,-8-4-1 16,-2 1 1-16,-4-3-4 16,-1-3-2-16,-1-4-5 15,2 1-2-15,-6-7-1 16,2-1-1-16,4-5-28 16,2-2-45-16,8-9-173 15,7-6 165-15</inkml:trace>
  <inkml:trace contextRef="#ctx0" brushRef="#br0" timeOffset="101110.462">17310 16795 964 0,'-2'-1'431'0,"1"0"-201"15,0 0-84-15,0-1-57 16,0 1-13-16,0 0-12 16,-1 1-7-16,1 0-15 15,0 0-4-15,1 0-8 16,2 22-4-16,18 46-17 15,-6-22-10-15,-12 13-20 16,-2 5-8-16,-13 6-8 16,-6 7-5-16,-8 8-14 15,2-1-10-15,-10-11-34 16,1-11-35-16,-1-31 87 16</inkml:trace>
  <inkml:trace contextRef="#ctx0" brushRef="#br0" timeOffset="101573.301">17689 16418 916 0,'0'32'462'0,"-1"-18"-115"16,-1-6-328-16,2-6-161 16,-3 5 2-16,-6 6 50 15,-3 2 57-15,0 1 120 16,-1-2 17-16,5-2 3 15,4 0-13-15,-1-1-44 16,0-2-9-16,4 2-9 16,-1 2-4-16,8 3-6 15,6 4-7-15,6-1-9 16,14 3-3-16,14 0-3 16,9-2-3-16,26-5-7 0,2-5-5 15,9-6-9-15,-4 0-3 16,-11-1-8-16,-3-2-3 15,-14 0-19-15,3-2-16 16,-11-3-57-16,-7 0-56 16,-13-6 117-16</inkml:trace>
  <inkml:trace contextRef="#ctx0" brushRef="#br0" timeOffset="101976.463">17844 16117 1375 0,'-5'17'513'0,"8"-6"-445"16,1-3-69-16,1 13-91 15,-3 5 10-15,-4 8 49 16,-1 1 39-16,-2 15 39 0,3 4-3 16,-1 11-7-16,-3 8-10 15,1 7-17-15,-3-1-3 16,-1 10-5-16,2 0 1 15,-1-4 1-15,2 3-1 16,-2-14-6-16,1-4-10 16,-1-5-32-16,-1-5-24 15,8-10-100-15,-3-13-114 16,5-23 182-16</inkml:trace>
  <inkml:trace contextRef="#ctx0" brushRef="#br0" timeOffset="102381.83">17773 15694 783 0,'-17'1'437'0,"12"-1"-28"15,6 0-309-15,-1-1-111 0,-1 1-1 16,0 0 31-16,0 0 21 16,1 0 26-16,0 0-3 15,0 0-20-15,30 14-8 16,48 41-19-16,-17-24-3 15,22 6-9-15,3 9-2 16,15 18-1-16,-1 8 1 16,11 26 14-16,-2 11 12 15,-16 31 19-15,-9 17 1 16,-31 41-23-16,-14 16-29 0,-35 23-64 16,-17 10 142-16,-54-8-73 15</inkml:trace>
  <inkml:trace contextRef="#ctx0" brushRef="#br0" timeOffset="161549.559">20448 15187 193 0,'0'0'127'16,"0"0"20"-16,0 0 12 0,0 0 15 15,0 0-7 1,0 0-16-16,0 0-12 0,0 0-34 16,0 0-16-16,0 0-26 15,0 0-7-15,0 0-12 16,0 0-4-16,0 0-9 16,0 0-6-16,0 0-8 15,0 0-3-15,0 0-7 16,0 0-1-16,0 0-1 15,0 0-1-15,0 0 7 16,0 0 3-16,0 0 4 16,0 0 1-16,0 0-5 15,0 0-3-15,0 0-5 16,0 0-2-16,0 0-2 16,0 0-1-16,0 0 0 15,0 0-1-15,0 0-1 16,0 0-2-16,0 0 2 15,2 0 0-15,13 3 1 0,3 1 0 16,30 5 1-16,-33-9-1 16,-3 2 0-16,1 2 0 15,-7-3 0-15,5 2 0 16,-5-3-1-16,-1 3 0 16,5 0 0-16,-9 0-1 15,3 0 1-15,1-3 0 16,-5 0 1-16,0 0 0 15,0 0-1-15,-1 0 0 0,0 0 0 16,1 0 0-16,0 0-2 16,0 0-1-16,2 4-1 15,0-1-1-15,-1 0 0 16,0 2 0-16,2 6-3 16,0 4-4-16,5 38-4 15,-13-25-1-15,-2 1 3 16,-3-2 5-16,-3 2 7 15,2 0 3-15,-2 2 3 16,-2 2 0-16,-4-7 0 16,-1 2-2-16,-5-3-1 15,4-3-2-15,-2-5-2 16,-2-1-2-16,5-3 1 16,1 0-1-16,3-3 1 15,3-2 0-15,3-1 1 16,2-5 1-16,6 1 2 0,-1-3 1 15,2-1-9-15,1 1-4 16,0 0-14-16,-1 0-6 16,1 0-4-16,0 0-1 15,0 0 10-15,10 7-8 16,20 6-23-16,43 38-10 16,-32-34-3-16,-4 0 13 15,-6-5 36-15,-5 0 15 0,-10-1 8 31,0-2 2-31,-7 2 1 0,1-1 2 0,-10 5 11 16,0 3 6-16,-3 2 6 16,0 3 2-16,-2 4 1 15,-5-1 0-15,-6 0 5 16,-7-2 0-16,-6-2 5 16,0 0-2-16,-6 0-9 15,0-5-6-15,-5-1-36 16,-1-1-26-16,1-7-86 15,-3-1-84-15,5-12 130 16</inkml:trace>
  <inkml:trace contextRef="#ctx0" brushRef="#br0" timeOffset="162089.746">20614 15650 983 0,'-7'6'406'0,"7"-6"-261"16,0-2-102-16,2 2-100 16,-2 0-4-16,0 0 6 15,0 0 21-15,0 0 25 16,0 0 3-16,0 0 6 16,6 0 3-16,15 4-1 15,30 9 0-15,-22-8-2 0,4-1 2 16,-1-2 3-16,2 3 5 15,-2 1 8-15,-4-4 0 16,-2 2-5-16,-6-2-9 16,0-4-102-16,1 0-134 15,6-11 149 1</inkml:trace>
  <inkml:trace contextRef="#ctx0" brushRef="#br0" timeOffset="162564.633">21092 15288 943 0,'0'1'356'16,"0"-2"-244"-16,0 2-110 16,0-1-7-16,0 0-3 0,0 0 3 15,0 0 9-15,0 10 6 16,0 2 18-16,0 1 5 15,4 31 3-15,-4-29-5 16,-5 11-18-16,1 10-7 16,0 12-6-16,0 7 0 15,2-2-2-15,-1-3-1 16,3 0-1-16,0 5 0 16,2-4-6-16,-3 7-5 15,-2 4-17-15,3-6-11 0,3 4-22 16,-1-10-10-16,2-12-28 15,-3-6-13-15,-4-6-70 16,6-1 113-16</inkml:trace>
  <inkml:trace contextRef="#ctx0" brushRef="#br0" timeOffset="163078.568">21384 15526 336 0,'67'42'181'0,"-67"-42"-15"16,-3-1-127-16,2 2 2 15,1-1 40-15,0 0 21 0,0 0 29 16,0 0-6-1,0 0-31-15,0 0-17 0,0 0-34 16,0 0-16-16,0 0-17 16,0 0-6-16,20 0-3 15,35 0 0-15,-25-4 1 16,-6-2 0-16,2 0 0 16,0 2 0-16,-5 2-2 15,3 1 0-15,-5 1-25 16,-3 0-24-16,-5 1-52 15,1 1-22-15,-3-4-20 16,-1 4 2-16,1 0-27 16,0 3-70-16,2 1 159 15</inkml:trace>
  <inkml:trace contextRef="#ctx0" brushRef="#br0" timeOffset="163544.212">21561 15915 374 0,'4'3'200'0,"2"-3"-58"16,-3 1-42-16,-3-1-43 15,0 0-21-15,0 0-9 16,0-1 6-16,0 0 12 16,0-1 7-16,0 1 8 15,1 1-5-15,1-1-22 16,0 1-11-16,1 0-17 0,-3 0-3 16,2-1-3-16,3 0-1 15,-2 0-16-15,5-1-26 16,5 1-94-1,2-1-126-15,38-12 166 0</inkml:trace>
  <inkml:trace contextRef="#ctx0" brushRef="#br0" timeOffset="164726.894">22131 15169 1012 0,'-35'15'371'15,"36"-15"-306"-15,-1 2-45 16,-1-1-24-16,0-1-1 16,0-1 8-16,0-1 4 15,0 1 9-15,1 1 9 16,0 0 21-16,0 0 5 0,0 0-3 16,0 0-7-16,0 0-18 15,0 0-5-15,0 0-5 16,0 0-2-16,0 0-4 15,0 0 1-15,0 0-1 16,0 0 2-16,0 0 1 16,0 0-1-16,0 0 0 15,0 0-2-15,0 0-3 16,0 0-1-16,0 0-2 16,0 0 0-16,0 0 1 15,0-1 0-15,0 0 2 16,2 0 0-16,11-4-1 15,-3 1-1-15,30-16-1 16,-27 13 1-16,-1-2 1 16,-1-3 0-16,5 2-2 15,0-2 0-15,2 2-1 0,-2 2 0 16,-7 1 0 0,-1 1 2-16,-2 2-1 15,2-1-1-15,7 0 0 0,3-1-1 16,10 0-2-16,2 0-1 15,1 4-1-15,-3-2 0 16,-11 3 3-16,-2 1 0 16,-8 0 2-16,-4 2 0 15,0 0-1-15,-3-2 0 0,0 0-4 16,0 0-2-16,0 0-3 16,0 0 0-16,0 2 4 15,2 12 3-15,-1 5 3 16,-3 29 1-16,-5-25 0 15,0 0 0-15,-7 1-1 16,-2 7-3-16,-4 7-7 16,1 4-2-16,-4-2-4 15,2-4 0-15,4-5 1 16,-2-5 3-16,8 0 4 16,-1-2 3-16,4-1 4 15,1-1 0-15,2-7 1 16,1-2 0-16,3-5 0 15,-3 0 0-15,3-4 0 16,0 3-1-16,-1-3 0 16,2-1 0-16,0-3 0 15,0 0-1-15,0 0-3 0,0 0 0 16,0 0 0-16,0 0 2 16,8 4 5-16,14 2 1 15,39 4 1-15,-22-11-1 16,6-5-1-16,7 2-1 15,7-3 0-15,2 0-1 16,2 3-1-16,-3-2 0 16,-11 3-11-16,-8-1-14 15,-17 4-56 1,-5-2-54-16,-12 5 84 0</inkml:trace>
  <inkml:trace contextRef="#ctx0" brushRef="#br0" timeOffset="165905.601">20309 16589 930 0,'0'9'381'0,"0"-8"-240"16,0 0-73-16,0 0-66 15,0-1-2-15,0 0 5 16,0 0 16-16,0 0 31 0,0 0 10 16,0 0 9-16,0-1-11 15,-1 0-27-15,0 0-11 16,0 1-17-16,0 0-5 16,-5 15-7-16,-7 10-5 15,-21 34-1-15,11-28 0 16,1 8 4-16,1 3 2 15,0 3 4-15,3 1 0 16,6-7-15-16,2-1-11 0,9-8-34 16,5 1-14-16,14 3 0 15,10 0 5-15,13-1 20 16,6-6 9-16,13-5 13 16,1-6 8-16,6-7-30 15,-3-3-35-15,-7-9-220 16,-4-6 198-16</inkml:trace>
  <inkml:trace contextRef="#ctx0" brushRef="#br0" timeOffset="166326.247">20553 16559 1107 0,'3'4'443'16,"-3"-1"-305"-16,-1-3-69 15,0-2-80-15,0 1-4 16,-1 1 5-16,1 0 4 15,0 4 6-15,-1 26 0 16,-12 49 8-16,7-25 1 0,-9 9 0 16,-1 4-2-16,-1 2-6 15,-2 3-1-15,2-5 1 16,0-3-1-16,-1-6 1 16,1 4-1-16,-4 2-8 15,-1-2-3-15,0 4-2 16,1-8 2-16,2-12-2 15,5-8-14-15,3-13-59 16,4-3-50-16,5-10-258 16,2-1 257-16</inkml:trace>
  <inkml:trace contextRef="#ctx0" brushRef="#br0" timeOffset="166959.57">20772 16970 683 0,'-2'0'293'0,"1"0"-166"15,-1 0-56-15,2 0-47 16,0 0 6-16,0 0 22 15,0 0 16-15,0 0 19 16,0 0 6-16,0 0-5 16,0 0-8-16,0 0-26 15,0 0-17-15,0 0-22 16,0 0-8-16,0 0-7 16,0 0-2-16,0 0 2 15,0 0 2-15,13 1 2 16,5 1-1-16,24 0-1 15,-30-2-2-15,0 0-1 0,-3 0-1 16,3 1-6-16,-1 0-4 16,-1 3-7-16,2-2-3 15,-2-1-2 1,1 1 1-16,-3 1 4 0,0-1 2 16,-4-2 7-16,2 1 3 15,-5-1 4-15,-1 0 3 16,0 0-4-16,0 0-4 0,0 0-19 15,0 0-13 1,0 0-27-16,0 0-17 0,0 0-89 16,-1-1-82-16,0 0 161 15</inkml:trace>
  <inkml:trace contextRef="#ctx0" brushRef="#br0" timeOffset="168143.668">20988 16636 886 0,'30'32'329'0,"-33"-32"-267"16,2 0-55-16,2 1-24 15,-1-2 7-15,0 0 28 16,0 0 18-16,0 0 23 16,0 1 12-16,0-1 10 15,0-1-6-15,0 1-26 16,0 0-15-16,0 1-21 15,0 0-5-15,0 0-3 16,0 0-2-16,0 0-2 16,0 0 0-16,0 0-1 15,0 0 0-15,0 0 1 16,0 0 0-16,0-1 0 16,0 0 0-16,0 0 0 15,7-2 0-15,3 0 0 16,-1-2 0-16,25-21-1 0,-26 15 0 15,1 0 1-15,1 2 1 16,3 2-1-16,-4-4 1 16,1 3 1-16,-2 0-1 15,3 0 1-15,-3 1 1 16,1 0 0-16,2 0 0 16,-3 0-1-16,3-3 0 15,0 0-1-15,1-2-1 0,5-5-1 16,0 0 0-16,0-3 0 15,-1 2 0-15,0 3 0 16,-1 0 1-16,-3 5-1 16,1 3 0-16,-5 2 0 15,-1 2 0-15,0 1-1 16,-3 0-1-16,1 4-6 16,1 0-1-16,-1 3-8 15,3 1-2-15,-2 2 1 16,0 3 2-16,0 8 8 15,-2 3 1-15,0 3 3 16,-2-1 0-16,-2-1-1 16,1-1 1-16,-1-1 1 15,-1 0 0-15,-2-1 1 16,-1 1 0-16,-2 1 2 16,-4 0-1-16,-5 6-1 15,-3 1 1-15,-8 0-1 0,2 6 2 16,1-3 0-16,-1 1 1 15,4-2-1-15,-2-1 0 16,3-3 0-16,1-1 0 16,5-7 0-16,-1-2 1 15,4-7 1-15,1-2 1 16,3-6 1-16,4 1-1 16,2 0-1-16,0-3-1 15,0 0 1-15,0 0 2 0,2 6 4 16,4 3 3-1,3 6 2-15,38 28-2 0,-23-30-2 16,1 5-4-16,6-6-5 16,4 1-7-16,1-2-10 15,-3-7-5-15,-2 3-13 16,-3-3-6-16,-5-3-14 16,-2 2-13-16,-1-4-51 15,1-1-51-15,3-4 107 16</inkml:trace>
  <inkml:trace contextRef="#ctx0" brushRef="#br0" timeOffset="168603.579">21735 16525 607 0,'34'6'299'0,"-32"-5"-89"16,3-1-131-16,3 1-73 16,1-1-4-16,3-2 6 15,-2 2 1-15,-1 0 20 16,-1-1 11-16,-3 1 21 16,-1 0 10-16,1-1-4 15,2 2-9-15,3-1-25 16,3-1-11-16,5 1-16 15,2-1-5-15,1 2-2 16,0-1-6-16,-4 2-12 16,-2-2-16-16,-2-1-46 15,3 2-41-15,-1-1-130 16,2 0 157-16</inkml:trace>
  <inkml:trace contextRef="#ctx0" brushRef="#br0" timeOffset="169029.925">21756 16914 687 0,'0'1'280'0,"0"-1"-181"16,1 0-51-16,-1 0-47 16,0 0-1-16,0 0 0 15,0-1 3-15,0 0 12 16,4-1 5-16,10 1 6 0,-1 0-1 16,32 1-12-16,-27-3-11 15,1-2-57-15,5-2-51 16,0-6 64-16</inkml:trace>
  <inkml:trace contextRef="#ctx0" brushRef="#br0" timeOffset="170296.914">22522 16419 870 0,'5'34'301'0,"-5"-34"-298"15,0 0-41-15,-1-5-5 16,1 4 15-16,-1 0 60 16,0 0 21-16,0-1 21 15,0 1-1-15,-1 0-12 16,2 0-5-16,0 0 2 16,0 0 3-16,0-1-7 15,0 1-7-15,0 0-16 16,0 0-3-16,0 0-5 15,15-13-1-15,38-34-13 16,-26 28-5-16,1 4-4 16,0 4 1-16,-2 8 0 15,-5-1 2-15,-1 5 6 16,0 0 2-16,0 1 3 16,0 3 0-16,0 0-6 0,-2 1-2 15,0 3-4-15,-2 1-1 16,-2 4-1-16,-2 3-3 15,-4-1 0-15,-1 1-2 16,-2-1 0-16,-3 1 0 16,2 2-1-16,-4 1 1 15,-6 2 4-15,-1 4 0 16,-10-2 2-16,-4 5 2 0,-4 2-1 16,-7 0 0-16,-2 5-1 15,-1-2-1-15,0-2-2 16,2-2-1-16,3-1 0 15,-1-3 0-15,13-3 2 16,2 0 1 0,1-7 0-16,10-4 1 0,-5-4 1 15,7-7 0-15,3 0 2 16,-1 0 4-16,1 0 7 16,0 0 5-16,0 0 4 15,0 0 0-15,0 0-3 16,0 0-4-16,0 0-5 15,-1 0-3-15,0 0-5 16,1 0 2-16,0 0-1 16,0 0 0-16,0 0-1 0,0 0-1 15,0 0-2-15,0 0-1 16,0 0 0-16,0 0 1 16,0 0 1-16,0 0 3 15,7 5 7 1,3-4 1-16,5 7 0 0,30 30-3 15,-21-29-6-15,2-2-2 16,11 2-3-16,5 1-2 16,10-2-1-16,1 1 0 15,9 1 0-15,-4-2 1 0,-2 0-1 16,1-1 1 0,-16 0 1-16,-4-1 0 0,-16-4-15 15,-8 2-15-15,-10-5-47 16,0 1-40-16,-7 0-119 15,3 0 149-15</inkml:trace>
  <inkml:trace contextRef="#ctx0" brushRef="#br0" timeOffset="171857.602">23020 14991 721 0,'-46'90'382'0,"46"-88"-47"15,0-2-282-15,0 2-55 16,-2-2-18-16,2 0 1 0,0 0 20 16,0-1 10-16,0 0 7 15,0 0 2-15,0 1-3 16,0 0-3-16,0 0-4 16,0 0-2-16,0 0 5 15,0 0 0-15,18 2-5 16,27-1-3-16,-27-1-5 15,-4 0-5-15,-4 0-23 16,0 3-17-16,-6-3-45 16,2 1-25-16,-3 2-39 15,2 2-14-15,1 3-51 16,-4-2 133-16</inkml:trace>
  <inkml:trace contextRef="#ctx0" brushRef="#br0" timeOffset="172146.598">22789 15344 782 0,'2'2'328'16,"0"-1"-200"-16,2-1-86 0,-4 0-66 16,0-1-4-16,14 0 3 15,7-2 14-15,29-1 8 16,-28 4 2-16,1 1 1 16,-1 1-7-16,0 1-73 15,-3 0-56 1,-1-2 80-16</inkml:trace>
  <inkml:trace contextRef="#ctx0" brushRef="#br0" timeOffset="172640.603">23189 14806 325 0,'0'0'143'15,"0"0"-67"-15,1 0-46 16,-1 0-17-16,0 0 7 0,0 0 22 16,0 0 16-16,8 15 34 15,21 30 15-15,-16-30 21 16,1-1 3-16,3 2-19 16,-1-1-18-16,5 4-39 15,3 0-19-15,0 7-25 16,3 4-5-16,-1 4-5 15,0 1-1-15,-3-4 0 16,3 3 0-16,1 2 0 16,0 6 0-16,3 8-1 15,-2-2-3-15,-3-3-10 16,-3-2-9-16,-5-9-29 16,-4-3-21-16,-6-6-60 15,0-5-42-15,-3-8 110 16</inkml:trace>
  <inkml:trace contextRef="#ctx0" brushRef="#br0" timeOffset="173055.103">23571 14807 1034 0,'-1'0'403'16,"-2"-2"-264"0,3 2-148-16,0 0-31 0,0 0-5 15,0 0 2-15,0 0 34 16,-1 0 3-16,0 0 2 15,-7 19 5-15,-16 38 10 16,11-28 3-16,-2 6 1 16,0 4-1-16,-3 10-8 15,-1 6 0-15,-3-2 0 16,-1-1 0-16,-3 3-1 16,0 1-2-16,1 5-4 15,-2-1-3-15,7-4-9 16,1-6-7-16,7-10-38 15,1-7-38-15,7-13-140 0,1-4 149 16</inkml:trace>
  <inkml:trace contextRef="#ctx0" brushRef="#br0" timeOffset="173613.978">23777 15158 392 0,'2'1'190'0,"2"0"-56"15,-1 0-107-15,-3-1-44 16,0 0 2-16,0 0 13 16,0 0 20-16,5 13 53 15,0 0 16-15,7 35 16 16,-12-27-7-16,-2 1-27 0,0 4-12 15,-2 2-14-15,-2-1-5 16,-1-4-14-16,-1 1-6 16,-2 3-5-16,1 3 0 15,1 4 2-15,1-3 1 16,6-3-3-16,-2-5-2 16,7-4-1-16,2-1 1 15,0-3 1-15,5 0 1 16,0 1-3-16,3-1-5 0,1-5-10 15,0 2-4-15,4-8-13 16,-1 2-6-16,1-4-24 16,0-2-18-16,2-5-46 15,0-6-26-15,3-4-50 16,2-2-49-16,0-5 157 16</inkml:trace>
  <inkml:trace contextRef="#ctx0" brushRef="#br0" timeOffset="174172.082">23694 15326 111 0,'-1'-1'59'0,"0"0"-11"16,0 0-31-16,-1 0-16 15,1-1 0-15,0 2 14 16,0 0 29-16,1 0 57 15,0 0 30-15,0 0 36 16,0 0-9-16,0 0-27 16,5 3-17-16,6 3-35 15,3-1-16-15,33 9-24 16,-27-14-13-16,3-1-15 16,2 0-4-16,5 2-9 15,-2-2-18-15,0 4-42 0,-4 1-21 16,-1 2-50-16,0-1-31 15,2 3 109 1</inkml:trace>
  <inkml:trace contextRef="#ctx0" brushRef="#br0" timeOffset="179984.02">23325 16676 587 0,'0'0'285'0,"0"0"-60"0,0 4-194 15,0-4-32-15,0 0 0 16,0 0 1-16,0 0 28 16,0 0 15-16,0 0 27 15,0 0 10-15,0 0-12 16,0-1-14-16,0 1-33 16,0 0-12-16,0-2-7 15,11 0-1-15,19-5 0 16,29-7-2-16,-31 7-6 15,-1 2-3-15,-7 2-5 16,1 1-5-16,-5 4-2 16,-3 0-3-16,-1-2-17 15,-3 1-18-15,-1 1-86 16,-2 4-97-16,-4-5 154 16</inkml:trace>
  <inkml:trace contextRef="#ctx0" brushRef="#br0" timeOffset="180913.298">23681 16216 848 0,'0'0'386'0,"0"0"-167"16,0 0-152-16,0 0-81 15,0 0-4-15,0 0 18 16,0 0 13-16,0 0 34 16,0 0 4-16,0 0 1 15,0 0-4-15,0 0-24 0,0 0-11 16,0 0-23-16,0 0-11 15,-1 0-19-15,-3 18-10 16,-12 36-17-16,6-28-9 16,7 2-20-16,3 2-11 15,6 1 6-15,5 0 12 16,5-5 31-16,4-6 15 16,2-5 10-16,2-2 1 15,4-8 2-15,-3-3 7 0,0-2 16 16,-5-4 11-16,1-1 20 15,-6-3 7-15,-7-5 5 16,2-1-3-16,-6-8-11 16,8-3-5-16,-5-10-7 15,0 2 0-15,-3-4 5 16,-3 1 0-16,2 4 9 16,-2 2 6-16,2 10 3 15,-5 4 3-15,2 13 2 16,-1 0-4-16,1 2 4 15,-1 1 0-15,1 0-3 16,0 0-6-16,0 0-15 16,0 0-12-16,0 0-13 15,0 11-3-15,-3 19 5 16,-8 39 4-16,3-24 5 16,3 2 0-16,2 8 0 0,1 2-2 15,-4-3-3-15,-2 1-3 16,-6-2-14-16,2 5-15 15,-3 5-13-15,0 4 3 16,2-3 17-16,1-1 17 16,1-10 22-16,0-7 9 15,1-7 11-15,-3-2 4 16,2-6 6-16,-3-1 1 16,-3-3-8-16,-1-2-5 15,-2 1-22-15,-1-4-17 16,0-2-81-16,2 0-79 0,1-9 108 15</inkml:trace>
  <inkml:trace contextRef="#ctx0" brushRef="#br0" timeOffset="181507.929">24001 16915 397 0,'29'71'184'0,"-29"-68"-66"16,0-2-38-16,-2 1 13 0,1-2 22 15,1 0 3-15,0 0-9 16,0 0-11-16,0 0-20 15,0 0-9-15,0 0-23 16,0 0-12-16,0 0-17 16,-1 0-3-16,0 11 1 15,0 2-1-15,-5 30-3 16,7-27-3-16,0-1-6 16,-1-1-1-16,4-1 0 15,-1 0-1 1,4 4-3-16,0-1 0 0,5 1-1 15,-3-1 0-15,2-4 2 16,3 0 2-16,2-2-3 16,2 0-2-16,2-1-15 15,5 0-11-15,3 0-18 16,2-5-8-16,4 0-43 16,-3-3-38-16,0-6-127 0,-2 2 162 15</inkml:trace>
  <inkml:trace contextRef="#ctx0" brushRef="#br0" timeOffset="182022.092">23929 17060 559 0,'1'1'256'0,"-3"-1"-117"0,1-1-52 16,1 0-35-16,-1 0-2 15,1 0 0-15,0 0-4 16,0 1-12-16,0 0-7 15,-1 0-5-15,1 0-1 16,0 0-11-16,0 0-3 16,0 0-5-16,7-2-3 15,23-2-1-15,41-10 0 16,-29 6-2-16,2 0-5 0,1 0-30 16,0-1-29-16,-3-1-111 15,1-1 113-15</inkml:trace>
  <inkml:trace contextRef="#ctx0" brushRef="#br0" timeOffset="182593.655">23242 16266 770 0,'1'-1'333'0,"-1"0"-181"16,1 1-79-16,-1 0-58 15,-1 0 0-15,1 0 1 16,0 0 2-16,0 0 2 15,0 0-5-15,12 2-4 16,6 1-1-16,36 8-10 16,-25-8-20-16,7 1-67 15,4 0-70-15,7 1 94 0</inkml:trace>
  <inkml:trace contextRef="#ctx0" brushRef="#br0" timeOffset="193677.48">20661 5316 424 0,'3'0'105'0,"12"-5"-183"16,5 0-7-16,5-8 13 16,3-7 3-16,0-7 39 0,-1-7 40 15,4-3 70-15,-1 1 15 16,3-2-1-16,-1-2-27 15,4-5-41-15,-1-1-10 16,-1 0-13-16,-1-3-3 16,-3 1-2-16,1-4-1 15,1 1 2-15,-4 4 0 16,-3 5 1-16,-5 5 2 16,-6 7 1-16,-3 8 2 0,-6 9 15 15,0 6 9-15,-4 5 13 16,1 2 3-16,4 4-3 15,-6-4-1-15,0 0 11 16,2 4 10-16,11 20 10 16,9 31 1-16,-17-25-2 15,-3-2-7-15,-2 6-7 16,1 7-5-16,-3 7-14 16,-1 3-6-16,2 0-6 15,-1 3-1-15,0 8 2 16,1 4 0-16,-4 8-1 15,0-5-3-15,-2-6-8 16,1-1-3-16,-3-11-5 16,0 2-2-16,0-6-2 15,0-7-1-15,0-10-1 16,-1-9-1-16,3-5-6 0,2-4-11 16,1-5-32-16,-2-1-24 15,-2-7-48-15,-2 0-6 16,-4-5-17-16,3 0-12 15,-1-3-71-15,3-1 141 16</inkml:trace>
  <inkml:trace contextRef="#ctx0" brushRef="#br0" timeOffset="194022.225">20856 5555 659 0,'0'-5'277'16,"3"1"-65"-16,9-4-335 15,2 0-9-15,5 3 41 16,0 0 46-16,6 6 56 15,1 4 29-15,8 0 40 16,4 4 15-16,5-1-3 16,10 1-19-16,16 0-41 15,9-3-16-15,13-2-15 16,-7 1 0-16,-11-5 0 16,-7 0 2-16,-14-2-3 0,-4-2-18 15,-3-4-213-15,-1-3 168 16</inkml:trace>
  <inkml:trace contextRef="#ctx0" brushRef="#br0" timeOffset="194862.089">22375 4914 1415 0,'13'21'449'0,"-4"14"-574"15,3 11-5-15,-5 18-50 16,-5 2 5-16,-11-3 68 15,-8-3 59-15,4-5 67 16,2-3 22-16,4-1 28 16,2-6 11-16,1-4 4 15,2-4-8-15,0-3-11 16,-2 2-8-16,-2-1-22 0,1 2-11 16,0-8-14-16,0-6-3 15,3-4-6-15,-3-6-1 16,2-4-13-16,1-3-4 15,-1-6 1-15,1 0 0 16,2 0 11-16,-1 0 7 16,1-1 1-16,0 0 1 15,0-19-1-15,8-47-3 16,0 19-1-16,4-2-1 16,0-5-3-16,3-2 0 0,0-2 2 15,-1 0-1-15,2 1 4 16,-2 1 0-16,2 3 0 15,-3-2 0-15,0 6 1 16,-2 4 1-16,2 8 1 16,1 3-1-16,-4 9-1 15,1 4-1-15,1 4-2 16,2 3 0-16,4 3 1 16,0 3 1-16,3 4 5 15,3 4 0-15,-1 1 1 16,2 5-2-16,-1 4-2 15,-1 0-1-15,-3 5-1 16,-3 0 0-16,-2 3 0 16,-2 3 1-16,-5 3 1 15,-2-3 0-15,-4 2 4 16,-3 0 2-16,-10 0 7 0,-2 2 1 16,-14-3-2-16,-4-1-2 15,-9-2-5-15,-7-1-1 16,4 1-2-16,-1-3-1 15,2-6-3-15,1-6-3 16,-5-5-16 0,2-6-7-16,6-3-6 0,9 0-4 15,12-4-49-15,3 2-61 0,15-7-172 16,7-6 192-16</inkml:trace>
  <inkml:trace contextRef="#ctx0" brushRef="#br0" timeOffset="195446.35">23216 4848 1372 0,'12'7'480'16,"2"1"-425"-16,6 6-146 16,-1 4-9-16,-12 4 3 0,-6 5 22 15,-6 8 67-15,-5 3 9 16,1 4 6-16,-1-6 1 16,4-10 2-16,0-3 1 15,4-4 6-15,1-6 4 16,1-2 2-16,0-3-1 15,0-8-9-15,-1 1-4 16,1 0-2-16,0-1-2 16,0 0-3-16,0 0-2 15,0 0-6-15,0 0 0 0,0 0 1 16,0 0 5-16,0 0 16 16,0-1 2-16,0 0 0 15,0 0-3-15,0 0-10 16,2-16-5-1,8-32 1-15,-3 27 0 0,-2-5-1 16,2-1 1-16,-3-4 0 16,2 1 2-16,2 6 1 15,2 3 1-15,6 7 3 16,0 4 0-16,0-1 1 16,4 4 2-16,1 6-1 15,1-1-3-15,9 14-4 16,8 5-3-16,11 18-8 15,14 15-11-15,7 14-34 16,-1 5-33-16,-11 1-185 16,-10-4 180-16</inkml:trace>
  <inkml:trace contextRef="#ctx0" brushRef="#br0" timeOffset="200279.55">20644 6599 113 0,'0'2'28'0</inkml:trace>
  <inkml:trace contextRef="#ctx0" brushRef="#br0" timeOffset="202785.314">20307 6574 60 0,'-1'1'43'0,"1"0"10"16,-1-1-2-16,1-1 7 15,0 1 0-15,0 0 0 16,0 0-2-16,0 0-6 16,0-1-2-16,0 0-7 15,0 1-6-15,0 0-11 16,0 0-3-16,0 0-4 16,0 0 0-16,0 0 4 15,0 0 2-15,0 0 4 16,0 0 1-16,0 0 2 15,0 0 0-15,0 0-7 16,0 0-3-16,0 0-8 16,0 0-5-16,0 0-3 15,0-2-1-15,0 2 2 0,0 0 5 16,0 0 4-16,0 0 0 16,0 0-3-1,0 0-3-15,1-1-5 0,0 0-1 16,1 0 0-16,1-1-1 15,-1-1 1-15,0 0 2 16,2 1 10-16,0-1 4 16,1 1 5-16,1-2 0 15,1 1-7-15,-1 0-4 16,3-1-3-16,-1 1 2 0,1-2 3 16,0 0 4-16,28-10 5 15,-30 11 1-15,-3 3 0 16,3-2-1-16,0 2-7 15,0-2-2-15,2-2-5 16,2-1-2-16,-1 1 0 16,2 0 4-16,-7 0 8 15,2 1 3-15,-3 0 2 16,0 1-2-16,1-2-7 16,0 2-4-16,-1-3-4 15,-1-2-2-15,5 1-3 16,0-1-1-16,1-1 4 15,0 2 3-15,-2 1 5 16,-2 3 1-16,0-2 0 16,2 2-3-16,1 0-5 15,-1-3-1-15,0 6-3 0,-6-1 0 16,1-1 1-16,-2 2 0 16,0 0 4-16,2 0 3 15,1 0 1-15,2 0-1 16,1 0-2-16,1 0-1 15,0 0-3-15,1 1 1 16,-1 1 0-16,0 1 1 16,-3-2 0-16,1-1 0 15,-2 0-1-15,2 1-2 0,-1 1-1 16,1 1-1-16,1 0 1 16,1 2 0-16,0 0 0 15,0 2 0-15,-1-1 1 16,1 0 0-16,0 0 0 15,0-2 0-15,-1 0-2 16,-1-1 0-16,-1 0 0 16,0-1-1-16,-2-1 1 15,0 0 0-15,-1 0 1 16,1 0 1-16,-1-1 2 16,-1 0 3-16,0 0 3 15,0 2 0-15,0-1-1 16,0 0-1-16,0 1 0 15,1 1 0-15,-1 0-2 16,0 0-1-16,0 1-3 16,0 1-1-16,0-2 1 15,0 0 0-15,0 1 1 0,0-1-1 16,0 1 0-16,-1-1 0 16,1 1-2-16,0-1 1 15,-1-1-1-15,1 1-1 16,0-2 1-16,0 0 0 15,0 0 0-15,-2 0 0 16,2 1-1-16,0-1 1 16,0 0-1-16,0 0 0 15,0-1 1-15,0 1-1 0,0-1 0 16,0 1 1-16,0 0-1 16,0 2 1-16,0-1 1 15,0 2 0-15,0-1-1 16,-1 0 0-16,1 1 0 15,0-1 0-15,-1 3 3 16,0 0 0-16,0 1 2 16,0 0-1-16,-1 0 0 15,0 1 0-15,0 0-1 16,0 0 0-16,-1 0-2 16,1-1 0-16,0-1-1 15,-1-1 1-15,0 2 0 16,-2 1 0-16,1 2 0 15,-3 1-1-15,-21 29 0 16,18-28 0-16,-4 0 0 16,0-1-1-16,3 1 1 0,-4-1-1 15,-2 1 2-15,4-2 1 16,-4 2 0-16,2-2 0 16,-2 1-1-16,-5 4-1 15,-3 3-1-15,-3-2 0 16,-4 1 0-16,2-2 0 15,0-2 0-15,2 0 0 16,3-2 0-16,1 1 0 16,4-3 0-16,3-2 0 0,2 0-1 15,1 0-2-15,5-3 1 16,2 0 0-16,3-1 0 16,4-1 1-16,-2 1-1 15,1-3 0-15,1 0 1 16,-1 0 0-16,1 0 0 15,0 0-1-15,0 0 0 16,0 0 0-16,0 0 0 16,0 0 1-16,-1 0 0 15,-1 0 1-15,1 0 0 16,0 0-1-16,1-1 1 16,0 1-1-16,1 0 1 15,0 0 0-15,1 0 0 16,-2 0 0-16,0 0 0 15,0 0 0-15,-2 0 0 16,2 0 0-16,0 0 0 16,0 0 1-16,0 0-1 0,0 0 0 15,0 0 1-15,0 0-1 16,0 0 1 0,0 0-1-16,0 0 1 0,0 0 0 15,0 0 0-15,0 0 0 16,0 0-1-16,0 0 1 15,0 0-1-15,0 0 0 16,0 0 0-16,0 0 0 0,0 0 0 16,0 0 0-16,0 0 0 15,0 0 1-15,-1 0-1 16,0 0 1-16,1 0-1 16,0 0 0-16,0 0 0 15,0 0 0-15,0 0 0 16,0 0 1-16,0 0 0 15,1 0 0-15,-1 0 0 16,0 0-1-16,0 0 0 16,0 0 1-16,0 0-1 15,0 0 0-15,0 0 0 16,0 0 0-16,0 0 1 16,0 0 1-16,0 0 0 15,0 0-1-15,0 0 0 16,1 1 0-16,1 0 0 15,-1 0 0-15,1 0 0 16,-1 0 0-16,0 0-1 0,1 1 2 16,-1-1-2-16,1 0 0 15,0 0 1-15,2 0 0 16,0 0 2-16,3 1 0 16,7-1-2-16,7 0 0 15,32 2 0-15,-27-6-1 16,7 2 0-16,1-3 1 15,8 2-1-15,-1 0-2 16,-1-1-1-16,3 2-1 0,0 1 0 16,1 0 1-16,0 2 2 15,-5 1 1-15,-9-2 0 16,-4 0 0-16,-12 0-14 16,-6-1-15-16,-7 1-47 15,-1 1-49-15,-1-2-108 16,0-2-136-16,0-2 234 15</inkml:trace>
  <inkml:trace contextRef="#ctx0" brushRef="#br0" timeOffset="203745.505">21630 6409 1059 0,'-2'0'313'15,"13"7"-429"-15,0 2 3 0,1 9-1 16,-1 2 34-16,-9 1 86 16,-2-1 39-16,-1 4 55 15,1-3 13-15,0 3-12 16,1-3-15-16,4-1-37 16,1 3-11-16,2-2 0 15,0 1 2-15,-1 2-1 16,-1 1-4-16,-3 3-16 15,-2 7-5-15,-4 3-9 16,-2 1-2-16,-5 0-1 16,-4-1-2-16,-1 5 0 15,-2 0 0-15,3 4-2 16,0-7 1-16,5-9 0 16,0-10 0-16,3-12 1 15,3-4 0-15,0-5 1 16,4 0-1-16,-1 0 3 15,-1 0 1-15,1 0 4 16,0 0 1-16,0-1-2 0,0-2-2 16,0-3-5-16,0-4-2 15,5-28-2-15,8-35 2 16,0 25-1-16,3 0 0 16,5 0-1-16,-1 2 0 15,-2-6 2-15,-1-1 0 16,-2 1 1-16,-1-2 1 15,5 5 0-15,-2 4 0 0,3 11-3 16,-1 7 1-16,-2 10 0 16,0 5 1-16,-2 3 6 15,-4 2 3-15,-1 1-1 16,0 4 1-16,-1 0-7 16,4 2-2-16,3 7-7 15,2 0-4-15,5 4-9 16,-1 1-4-16,0 3 2 15,-1 3 4-15,-5-1 12 16,-1 1 4-16,-6-3 12 16,0-2 4-16,-7 1 1 15,-2 0-1-15,-7 8-15 16,-12 1-9-16,-6 3-9 16,-9-1 2-16,-13-4 9 15,1-5 8-15,-4-3 5 16,-3-3 1-16,7-2-3 0,-2-3-2 15,4-4 2-15,6 0 1 16,0-5 0-16,2-3 0 16,6-2-6-16,1-2-4 15,8 2-32-15,3 6-30 16,7-2-69-16,5 2-66 16,6-3 126-16</inkml:trace>
  <inkml:trace contextRef="#ctx0" brushRef="#br0" timeOffset="204489.712">22410 6381 1381 0,'6'4'416'15,"0"3"-504"-15,3 2-74 16,-1 7-6-16,-7 0 35 16,-2 1 37-16,-2-1 85 15,1-4 11-15,-3-3 6 16,3-4 3-16,-1-3 4 0,0 2 5 15,3-3 11-15,0 0 2 16,1 2-6-16,2 3-7 16,-1 2-14-16,0 14-4 15,1 33-3-15,-7-28-1 16,0 2-1-16,0-7-1 16,3-2-4-16,-4-1-7 15,3-4-13-15,0-1-7 16,-1-7-1-16,3-2 6 0,-2-2 18 15,2-3 14-15,0 0 33 16,0-1 10-16,0-1 8 16,0 2-5-16,0 0-24 15,0 0-11-15,0-1-12 16,0-2-6-16,0-3-3 16,0-3 1-16,2-15 4 15,9-35 3-15,-5 20 5 16,2-4 0-16,-3 0 0 15,4 1-1-15,4 0-4 16,1-1-1-16,3 0 1 16,0 2 0-16,2 7 1 15,3 0-2-15,4 3 0 16,2 1 2-16,-2 5 4 16,-1 4 4-16,2 12 1 15,-1 2-1-15,4 10-4 16,2 7-1-16,3 10 3 0,0 7 4 15,-4 6 10-15,-4 0 9 16,-7-2 2-16,-4 1-4 16,-9-3-14-16,-2 2-13 15,-4-3-45-15,-1-4-34 16,-7-8-198-16,0-5 183 16</inkml:trace>
  <inkml:trace contextRef="#ctx0" brushRef="#br0" timeOffset="205409.719">20137 7881 343 0,'5'29'86'15</inkml:trace>
  <inkml:trace contextRef="#ctx0" brushRef="#br0" timeOffset="206711.857">20140 7935 405 0,'-1'7'223'0,"-1"-2"-60"0,2-1-33 15,0 0-66 1,0-2-25-16,-1-1-23 0,1 0-6 15,0 1-7-15,1-2 0 16,1-2 1-16,-1 1 4 16,0 0 7-16,0-1 2 15,0-1 0-15,0 2 1 16,1-1 5-16,0 0-1 16,0-1 0-16,0 1-3 0,2 0-6 15,-1 1 1-15,2-2 5 16,1 1 5-16,0 0 5 15,-1 1 4-15,0-2 3 16,-2 2-1-16,1 0-8 16,-1 0-6-16,2 0-12 15,1-2-3-15,1 1-3 16,1 0-1-16,1-2 1 16,1 1 3-16,33-12 2 15,-29 11 0-15,1-1 2 16,1 0-2-16,0-1-3 15,1 3 0-15,2 0-4 16,-1 1 1-16,2 1-1 16,-2 1 1-16,-2 0 0 15,1 0 1-15,-1 2 3 16,-3-2 0-16,2 0 0 16,-2 1-1-16,-6-1-2 0,7 5 0 15,-9-3 0-15,0 2 0 16,-1-2 0-16,-3 0 0 15,0-2 0-15,0 2-1 16,2 0 0-16,-1 1 0 16,-1 2-1-16,0 1 1 15,0 2 0-15,-1 1 0 16,0 8 0-16,-3 28 1 16,-6-25 0-16,3 2 0 0,-5-1 0 15,0-1-1-15,-1-4 1 16,-3-3 0-16,0 1 1 15,0 1 0-15,-2-1 0 16,1 1-1-16,-1 1-1 16,1-3-1-16,-4-1 1 15,2 0 1-15,-2-3 2 16,-1-1 1-16,2-2-2 16,-2 0-2-16,2-5-1 15,3 1-1-15,6-1-1 16,1-1 0-16,6-1 0 15,3 1 0-15,0 0 1 16,0 0 0-16,0 0 0 16,0 0 1-16,0 0-1 15,1 0-1-15,3 0 1 16,3 0 0-16,8 0 2 16,38-2-1-16,-25-1 0 0,-2 1-1 15,1-1 2-15,-1-2-1 16,-1 3 1-16,2-1-1 15,-3 3 0-15,-3-1 0 16,-4-1-1-16,-4 2 0 16,-3 1 0-16,4 0 0 15,-4 4 0-15,1 0-1 16,-2-2-1-16,-1 4 0 0,3 0 1 16,-2 0 0-16,-1 0 0 15,0-2-1-15,-2 5-1 16,-1-2-1-16,1 4-1 15,-2-2 0-15,-2 0 1 16,-1 0 0-16,0 4 1 16,0 4 1-16,-2 2 1 15,0 4 1-15,-2 1-1 16,-1 1 1-16,-4 1 0 16,4-2 0-16,-8-3 0 15,4 0 0-15,4-1 0 16,-2-1 0-16,4 1 4 15,-3 0 3-15,1-1 4 16,-4-4 4-16,-1 2 3 16,-3-1-1-16,-5-2 3 15,0 2-2-15,-7-4-5 0,-5-2-3 16,-9-1-5-16,-2-3 0 16,-8-1 4-16,0 1-2 15,0-3-6-15,3 0-8 16,11-7-18-16,3 1-4 15,10-4-21-15,3-1-7 16,4 1-34-16,7-5-25 16,7-6-86-16,6-3-55 15,12-10 161-15</inkml:trace>
  <inkml:trace contextRef="#ctx0" brushRef="#br0" timeOffset="207550.947">21162 8394 967 0,'-2'-2'469'15,"4"4"-43"-15,5 7-485 16,7 10-37-16,-1 11-37 16,-4 1-7-16,-7 5 48 0,-2-2 27 15,-1-2 55 1,0 1 30-16,0-9 37 0,0-1 13 16,0-5 11-16,-2-5-5 15,1 0-18-15,0-1-13 16,-6 0-24-16,-3 5-9 15,0 3-19-15,-3 2-11 16,1 1-20-16,2-1-6 16,-2-3 1-16,3-5 7 15,5-5 19-15,0-3 6 0,7-4 11 16,-2-2 1-16,0 0 21 16,0 0 5-16,0-1 8 15,0 0 3-15,-2-3-18 16,2-5-6-16,5-20-10 15,8-38-4-15,3 16 1 16,0-8 1-16,6-8 5 16,6-4 7-16,1-2 8 15,6 6 2-15,4 5-3 16,4 3-5-16,2 2-8 16,3 4-3-16,-5 6 0 15,-3 7 0-15,-5 16 2 16,-6 1-1-16,-2 9-1 15,0 4-3-15,-3 8-6 16,0 4-3-16,-4 7-9 16,-3 6-3-16,-2 6-3 15,-2-1 2-15,-5 2 10 0,-2-1 7 16,-4 2 11-16,-3 5 5 16,-5 3 4-16,-4-1-3 15,-9 1-4-15,-4-1-6 16,-4-2-6-16,-3-2-2 15,-3 1-1-15,1 0 0 16,0-1 4-16,1-4 2 16,-2-4 4-16,1-5 1 0,1-5 2 15,-4 0 0-15,3-2-2 16,-3-2-3-16,-4-4-18 16,-1-1-10-16,-2-5-20 15,3-2-9-15,10-1-26 16,8-1-33-16,9-3-106 15,5-6-80-15,12-5 182 16</inkml:trace>
  <inkml:trace contextRef="#ctx0" brushRef="#br0" timeOffset="208271.636">22184 8095 1321 0,'1'7'434'16,"7"6"-514"-16,0 10-32 15,-2 12-68-15,-7 6-7 16,-11 0 61-16,-2-3 59 16,3-11 117-16,0 0 28 15,7-5 32-15,-2-2 9 0,3 2-19 16,-1-1-11-16,-3 3-20 16,0-1-12-16,-3 2-31 15,-4 0-10-15,4 0-11 16,-4 1-2-16,2-1-1 15,7-1-2-15,-3-5 1 16,4-3 0-16,3-7 0 16,-1-4 0-16,0-4 1 15,2 0 2-15,0-1 6 16,-1-1 11-16,1 0 22 16,0 1 2-16,0 0 4 15,0-2-8-15,0-2-22 16,1-6-5-16,8-29-10 15,9-30-2-15,-6 25-1 16,0 2 2-16,2-4 2 16,2 1 2-16,4 7 2 15,1 2 0-15,2 3-1 0,1 0-2 16,0-1-2-16,0 0-2 16,-2 7 0-16,0 3-1 15,-5 12 3-15,-1 4-1 16,1 5-2-16,1 2-1 15,4 4-7-15,3 5 0 16,-3 7 1-16,-1 3 3 0,-6 5 4 16,-5 1 1-1,0 1 0-15,-4 0-1 0,-2-1-8 16,-3-2-12-16,-1 1-34 16,-3-4-31-16,-8 2-70 15,0 1-68-15,-11-5 140 16</inkml:trace>
  <inkml:trace contextRef="#ctx0" brushRef="#br0" timeOffset="211189.576">20924 9938 762 0,'1'0'275'0,"0"0"-244"0,-1 0-5 16,0 0-22-16,0 0-4 15,0 0 2-15,0 0 0 16,0 0 11-16,0 0 9 16,0 0 16-16,-1 0 8 15,1 0 8-15,0 0 3 16,0 0 8-16,0 0 0 16,0 0-9-16,0 0-7 15,0-1-19-15,0 1-8 16,0 0-11-16,0 0-2 0,0 0-6 15,0 0 0-15,0 0-1 16,0 0-1-16,0 0 1 16,0 0-1-16,0 0 2 15,0 0 1-15,0 0-1 16,0 0-1-16,0 0-2 16,0 0 0-16,0 0 0 15,-1 0 2-15,-3 16 5 16,-10 36 1-16,2-28 2 15,-3 0-2-15,-1 1-3 16,1 0 0-16,-1-4-3 16,2-2 3-16,0-1 7 15,3-4 4-15,3-2 5 16,1 0 0-16,5-1-6 16,0-3-3-16,3 3-5 15,4 2-1-15,5 3 3 0,7 5 2 16,13-1 8-1,6-3 2-15,15-1 0 0,4-2-2 16,-1-3-6-16,3-3-3 16,-3-1-1-16,-1 0-3 15,3-1-4-15,-1 1-2 16,-8-1-15-16,-7-3-10 16,-9-1-21-16,-5-2-10 15,-14 0-16-15,0-1-12 0,-6-4-49 16,-2-4-26-16,0-8-67 15,-1-4-32-15,-5-5-41 16,-1-4 172-16</inkml:trace>
  <inkml:trace contextRef="#ctx0" brushRef="#br0" timeOffset="211598.711">21251 9797 1301 0,'-1'0'434'0,"1"7"-446"16,-2 6-9-16,-2 11-6 0,-2 5 7 15,0 6 19-15,-1 5 1 16,1 8 1-16,4 2 0 15,0-2 2-15,2-3 5 16,2-6 9-16,0 0 4 16,-1-4 7-16,0 1-2 15,-1-3-5-15,1-3-4 16,-2 1-7-16,-2 3-3 16,-2 0-6-16,1 5-2 15,-1-2-10-15,1-3-4 0,2-10-11 16,0-7-5-16,2-6-21 15,0-3-10-15,0-6-33 16,3 2-18-16,2-4-7 16,-5 0-3-16,0-2-18 15,3 1-42-15,19-9 121 16</inkml:trace>
  <inkml:trace contextRef="#ctx0" brushRef="#br0" timeOffset="212303.708">21943 9999 963 0,'10'14'455'0,"-7"3"-60"15,3 19-415-15,1 2-14 16,-5 10-13-16,-2 1-6 16,-7-1 21-16,-1 6 8 15,-4-3 15-15,1 0 7 16,-3-2 3-16,-1-2 1 16,1-3 3-16,0-5 2 0,1-5 3 15,0-4 0-15,-2-4-4 16,-3 1-3-16,-1-5-7 15,1-5-8-15,3-4-39 16,5-5-32-16,7-7-69 16,-2 2-8-16,5-1 41 15,0-2 41-15,0 0 109 16,0-2 30-16,0 1 21 16,1-13 0-16,3-17-28 15,9-40-12-15,-1 25-24 16,3-14-7-16,2-10-11 15,0-8-1-15,2-4-1 16,-1 13 1-16,2 7 6 16,3 5 5-16,5 2 1 15,-1 3-1-15,6 8-3 16,-5 5-3-16,-1 17 3 16,2 5 1-16,2 9-1 0,0 5-1 15,0 5-1-15,-1 5 1 16,-7 5 1-16,-1 5 0 15,-5 9-4-15,-5 4-3 16,-9 8 0-16,-5 1 0 16,-12-4 13-16,-5-3 9 15,-12-2 19-15,-2-3 5 16,-8-2-9-16,-2-2-6 16,-2-3-28-16,-3-1-16 0,-3-6-38 15,-2-3-21-15,-1-6-32 16,4-3-9-16,12-1-28 15,7-1-48-15,13-7 128 16</inkml:trace>
  <inkml:trace contextRef="#ctx0" brushRef="#br0" timeOffset="212963.715">22629 9933 1239 0,'4'20'409'15,"10"18"-453"-15,-2 8-24 16,-9 5-47-16,-6-1-14 16,-9-4 22-16,-2-1 35 15,-2-3 58-15,6-4 31 16,0-12 43-16,1-4 14 0,3-5 15 16,-2-4-7-16,3 0-17 15,-3-1-8-15,1-1-23 16,-1-2-8-16,-4-3-29 15,0-1-16-15,-2-3-36 16,-2-1-14-16,2-1-7 16,1-1 6-16,5 0 33 15,5-3 23-15,3 3 36 16,0-2 23-16,0 2 30 16,-2-1 2-16,2-8-1 15,3-11-14-15,13-36-28 16,-3 23-11-16,3-8-22 15,6-8-8-15,10-3-4 16,6-1 4-16,8 4 20 16,-3 4 15-16,-2 9 19 15,-3 7 2-15,0 11-7 0,2 1-11 16,-1 7-23 0,2 4-8-16,1 6-14 0,2 3-6 15,4 12 2-15,2 6 2 16,3 12 10-16,-2 8 4 15,-7 5-1-15,-5-1-7 16,-11-4-29-16,-7-3-20 16,-12-2-88-16,-10 0-84 15,-20 9 147-15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8:23:52.7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6885 18002 175 0,'-1'4'77'15,"1"-3"-9"-15,-1 0-51 0,1-1 17 16,-1 0 37-16,0 0 16 15,0 0 5-15,-1 0-9 16,1 0-21-16,0-1-11 16,0 0-8-16,0-1 4 15,-3 1 11-15,0-1 3 16,-2-3-5-16,-2 0-5 16,3 1-11-16,-4 1-1 0,-1-2 1 15,5-1 1-15,2 4 5 16,-1 0 0-16,3-1 1 15,0 2-2-15,0-1-1 16,-2 1-2-16,2 0-6 16,-1-3-2-16,0 1-6 15,-1-1-3-15,1 1 2 16,0-1 2-16,0 2 6 16,1 0 0-16,0-1 0 15,0 1-3-15,0 1-6 16,0-1-1-16,0-1-5 15,-1 2-2-15,1 0-1 16,0 0-1-16,0 0-3 16,0-1 0-16,1 0 0 15,0-2-1-15,0-4-2 16,1 1-2-16,0-4-6 16,3 1-1-16,17-29-1 15,-6 26-2-15,3 3-1 0,-2 0 0 16,-1 0-1-16,0 2 1 15,3 2 0-15,1-3 1 16,2 4 0-16,-1-2 0 16,3-2-1-16,0 3-1 15,-1 3-1-15,0-1-3 16,-1 4-2-16,-1 2-4 16,-2-2-2-16,-1 2-1 0,-3 0 0 15,-5 2 3-15,2 1 5 16,-8-3 3-16,-2 1 3 15,3-1 1-15,-4-2 0 16,0 0-1-16,0 0-1 16,0 0 0-16,2 18-1 15,3 30 0-15,-8-23 1 16,0-3 1-16,-12-1 0 16,8 2 2-16,-4-7 2 15,5 3 1-15,1-3 1 16,-2-2-1-16,-2 2-2 15,-3 2-1-15,-3-2-1 16,2 9-1-16,-2-2 2 16,-3-5 1-16,6 3 0 15,-4-8 3-15,-1-1-2 16,-1 2 0-16,-2 5-1 16,0 1 0-16,1 2 0 15,1 4 0-15,0-2 0 0,5-1 0 16,0-4 0-16,4-4 0 15,4-5 1-15,3-6 1 16,-1 11 0-16,2-1 0 16,1 3 2-16,0-4-2 15,3-20 0-15,0 1-1 16,4-1-1-16,-1 7 0 16,6 7 3-16,-1 1 0 0,3 2 4 15,2 0 2-15,3-1 3 16,6 1 2-16,2-1-1 15,7 0-1-15,5-1-4 16,1 0-3-16,2-2-3 16,-2 2-2-16,4 1-4 15,-1 0-8-15,4 1-35 16,4-8-42-16,2-2-195 16,2-8 187-16</inkml:trace>
  <inkml:trace contextRef="#ctx0" brushRef="#br0" timeOffset="1797.192">12514 18162 552 0,'0'0'293'0,"-5"0"-78"15,5-1-104-15,0 1-102 16,-1 0 13-16,1 0 43 16,0 0 18-16,0 0 24 15,0 0-7-15,0 0-25 0,0 0-10 16,0 0-14-16,-1 0-3 16,1 0-8-16,-1 0-5 15,1-1-9-15,0 1-4 16,0 0-7-16,0 0-3 15,0 0-6-15,0 0-3 16,0 0-1-16,0 0-2 16,0 0 0-16,0-1 0 15,5 0 0-15,6-2 0 16,-2 1 0-16,1 0 1 0,31-4 0 16,-34 7 0-16,2-1 0 15,-1-1 0-15,2 0 0 16,1-1 0-16,2 2-1 15,1-2 1-15,0 2-1 16,2 0-1-16,4 2-1 16,1 1 0-16,2 3 1 15,0 0-1-15,-3-1 2 16,-1 1-1-16,-3 0 0 16,1 2 0-16,-3 0 0 15,0 2 0-15,-5 3 1 16,-2-1 0-16,-2-3 1 15,0 0 2-15,-1-1 0 16,-3-1 0-16,-1-2-1 16,1-2-1-16,2-1-2 15,-5-2 0-15,2 0-2 0,-1 11-3 16,-1 16 2-16,-8 25 1 16,-2-26 3-16,-2-2 0 15,-4-3 0-15,6 5 0 16,-3-4 0-16,1 2 0 15,2-3 0-15,-3 0 0 16,-5-1 1-16,2-3 1 16,-2-1 0-16,-3-4 0 15,7-2 3-15,0-2 0 0,3 0 3 16,2 1-1-16,-1-3 0 16,-3 1-1-16,1 3-1 15,0-6 0-15,2 9 2 16,2-7 1-16,2-1 2 15,5 3 0-15,2-6 0 16,-3 0 0-16,4-3-2 16,-1 1 1-16,0 0 5 15,1-1 7-15,0 1 4 16,0 0 0-16,0 0-5 16,0 0-5-16,0 0-6 15,0 0-2-15,0 0-4 16,0 0-1-16,0 0-1 15,0 0 1-15,0 0-1 16,0 0 1-16,0 0-2 16,0 0 0-16,0 0-1 15,10 5 0-15,1 1 1 0,29 18 1 16,-27-17 0-16,4-2-1 16,3 3 0-16,4-2 0 15,4 0 1-15,-3 3 1 16,8-3 0-16,0 3 0 15,0-4 2-15,4-4 1 16,-7 1 0-16,1 1 0 16,0 0-3-16,-2 1 0 15,2-1 0-15,0-2-1 0,-2-1-2 16,0 1-1-16,-6 0-5 16,-3 2-3-16,-7-1-10 15,-2-2-10-15,-5 0-27 16,-3 0-26-16,-3 0-115 15,0 0-128-15,-1-1 206 16</inkml:trace>
  <inkml:trace contextRef="#ctx0" brushRef="#br0" timeOffset="4159.87">14041 15824 117 0,'-19'-29'88'16,"17"29"15"-16,1 0 1 0,0 0 5 16,0 0 9-16,1-1-6 15,0 1-35-15,0 0-18 16,0 0-17-16,0 0-1 16,0 0 14-16,0 0 9 15,-1-1 19-15,1 0 3 16,-1 1-6-16,1 0-4 0,0 0-10 15,0 0-3-15,0 0-7 16,0 0-6-16,0 0-13 16,0 0-6-16,0 0-9 15,0 0-5-15,0 0-5 16,7 8-2-16,18 15 4 16,28 35-1-16,-28-27-1 15,1 7-1-15,4 8-8 16,2-3-1-16,-2-4-1 15,-4-3-1-15,-1-2 0 16,-6 0 0-16,1-2-1 16,-3-1-1-16,-3-7-6 15,-1-2-4-15,-4-1-16 16,4 3-7-16,-3 4-14 16,0 1-9-16,-3 2-17 15,-2-6-12-15,-5-8-42 16,2-3-34-16,0-9-121 15,-3-5 176-15</inkml:trace>
  <inkml:trace contextRef="#ctx0" brushRef="#br0" timeOffset="4621.669">14334 15649 1041 0,'1'1'396'0,"-1"0"-300"16,2 0-83-16,-3-1-34 15,0 0 2-15,1 0 17 16,0 0 7-16,0 0 0 15,0 0-2-15,-1 0-1 16,0 0-1-16,0 0 6 16,-3 5 2-16,-5 9 4 15,-31 33 3-15,28-21-4 16,-3 2-2-16,-2 7-5 16,-5 3-3-16,0 14-1 15,0 2-1-15,1 6 0 16,3-1-1-16,-2-7-1 0,3 2 0 15,1-5-2-15,1-4-1 16,3-2-5-16,0-6-3 16,2-1-7-16,1-2-2 15,3-11-15-15,3-3-21 16,2-12-76-16,1-2-53 16,0-5 112-16</inkml:trace>
  <inkml:trace contextRef="#ctx0" brushRef="#br0" timeOffset="5173.577">14636 16016 1087 0,'0'0'359'16,"1"1"-318"-16,1 1-144 16,-2-2-4-16,0 0 46 15,0 0 30-15,6 17 40 16,6 31 4-16,-12-23-5 0,1-3 3 15,-1 6 8-15,-1 0 8 16,-2-7 11-16,1 6 2 16,-2-9-1-16,-2 1-4 15,-1-4-7-15,-1-4-4 16,1-1-8-16,0-1-4 16,3-1-8-16,1-3-2 15,2 0-7-15,1-3-6 0,0 2-8 16,0-4-3-16,0 0 6 15,4 10 9-15,-1 7 13 16,41 27 6-16,-28-35 5 16,3 2-3-16,3-1 1 15,0-2 0-15,1-1 0 16,-2-2-3-16,-3-3-11 16,1-2-10-16,-4 0-39 15,-1 0-21-15,-2-4-45 16,-2-1-26-16,-1-8-51 15,-2-2-53-15,1-9 156 16</inkml:trace>
  <inkml:trace contextRef="#ctx0" brushRef="#br0" timeOffset="5723.104">14495 16147 819 0,'0'4'373'0,"4"-4"-184"16,2 0-119-16,-6 0-94 15,0 0 3-15,0 0 21 16,0-2 8-16,0 2 2 16,0 0-2-16,9 0 3 15,0 2-2-15,0-1 5 16,-1 0 6-16,3 1 9 16,1 0 4-16,31 4 1 0,-28-7-3 15,2-1-12-15,2 2-3 16,3-1-9-16,0-3-4 15,-1 2-14-15,-2-2-11 16,3 4-23-16,-4 0-13 16,0 3-47-16,1-2-46 15,-5-1-163-15,1-4 197 16</inkml:trace>
  <inkml:trace contextRef="#ctx0" brushRef="#br0" timeOffset="6373.365">15350 16259 287 0,'0'0'142'0,"-2"-1"-19"16,0 1-20-16,2 0 18 15,0 0 9-15,0 0-8 16,0 0-18-16,0 0-40 16,0 0-10-16,0 0-4 15,0 2 2-15,2 5-3 16,1 0-7-16,0 4-16 15,2 4-4-15,14 35-4 16,-17-26-1-16,-2 10-8 16,-8-1-11-16,-3 3-18 15,5-3-8-15,-6-7-20 16,0-5-17-16,3-4-84 0,-5-5-53 16,7-4 122-16</inkml:trace>
  <inkml:trace contextRef="#ctx0" brushRef="#br0" timeOffset="7357.731">15639 15895 1154 0,'5'2'409'0,"3"-2"-372"16,0 0-54-16,-2-4-22 15,-1 4 12-15,-5 0 34 16,0-3 5-16,-1 3-3 15,1 0-3-15,-1 0-6 16,0 0-7-16,1 0 2 16,0 13 2-16,0 2 8 15,1 26 3-15,0-29 2 16,1 2-2-16,3 4-6 16,2 3 1-16,2-4-1 0,-1-3-4 15,7-5-21-15,3 1-8 16,6-1-5-16,0-1 5 15,-1-6 17-15,4-1 8 16,-3-1 2-16,6-1 3 16,2-4 7-16,-3 0 4 15,1-5 6-15,-3-2 0 0,-1-8-5 16,0-3-3-16,-1-7-3 16,-6 1 1-16,-3 0 5 15,-4 2 4-15,-4 6 3 16,-4 1-2-16,-4 2-6 15,0-1-4-15,-4-1-6 16,2 0-1-16,-1 9 1 16,2 4 2-16,1 7 11 15,0 0 5-15,0 0 4 16,0 0 1-16,0 0-5 16,0 0-2-16,0 0 0 15,0 0-1-15,0 0-1 16,0 0-1-16,0 0-4 15,0 0-3-15,0 9-2 16,0 15-1-16,1 28-1 16,0-30 1-16,2 2-7 15,-1 7-2-15,-1 6-3 16,4 5-1-16,-2-2 0 0,1-3-4 16,0 5-10-16,0-2-4 15,-2 3 2-15,0 4 5 16,1-2 10-16,-2 5 7 15,0 1 5-15,1-5 1 16,2-6 0-16,-2-10 0 16,0-10-1-16,-2 0-1 15,-3-7 0-15,3 6-1 0,-5-5 0 16,1-3-2 0,-2 4-7-16,-3-2-1 0,-4 1-3 15,-2 2 2-15,-2-3 8 16,-3-2 3-16,1-3 2 15,-5-1 1-15,-4-3 0 16,-6-3-1-16,-3-4-9 16,0 1-16-16,2-6-67 15,4-1-52-15,-1-7-186 16,11-2 204-16</inkml:trace>
  <inkml:trace contextRef="#ctx0" brushRef="#br0" timeOffset="7958.127">16602 16070 827 0,'9'15'435'0,"-8"-13"-68"16,-1-2-378-16,1 4-92 15,-1-6 23-15,-1 2 76 16,1 0 30-16,0-1 14 15,0 0-6-15,0 0-11 16,0 1 1-16,0 0 0 16,0-1-1-16,0 1-5 15,0 0-3-15,0 0-4 16,0 0-1-16,0 0-5 16,0 1-3-16,0 27-1 15,-3 40 0-15,-7-27 0 16,1 2 0-16,-1 8-2 15,-1-5-1-15,4 1 0 16,2 0 1-16,2-11 2 16,3-6 0-16,0-12 2 0,3-3 3 15,-1-7 11-15,1 0 6 16,1-1 11-16,2 1-1 16,3 2-12-16,4-3-7 15,5 3-13-15,3-7-4 16,5-3-5-16,7 4 0 15,1-5-7-15,3 1-7 16,3-1-31-16,1-6-20 16,1 1-85-16,-1-7-73 15,-4-2 147-15</inkml:trace>
  <inkml:trace contextRef="#ctx0" brushRef="#br0" timeOffset="8625.34">16240 16341 918 0,'4'4'341'16,"-3"-4"-210"-16,-3 4-188 15,1-4-26-15,0 0 50 16,0 0 35-16,-1 0 20 15,1 0-1-15,0 0-9 16,0 0 9-16,0 0 27 16,0 0 19-16,0 0 32 15,-1 0 1-15,1 0-16 16,0 0-13-16,0 0-23 16,0 0-10-16,1 0-17 15,0 0-5-15,9 6-10 16,15 4-4-16,41 8-3 15,-23-13 0-15,10 2-2 16,11 1-1-16,3-2-9 0,-1 1-6 16,-7-2-30-16,-13-1-33 15,-11-6-170-15,-2-5 167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8:12:27.3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5306 14471 456 0,'2'0'200'16,"2"0"-76"-16,-4 1-139 16,-2-1-41-16,1 0-18 15,0 0 3-15,-12 6 33 16,1 3 31-16,-30 29 26 16,30-30 5-16,-1-1-1 15,0 1-3-15,1-4-9 0,0-1-3 16,4-2 9-16,2-1 10 15,3 0 13-15,0 1 2 16,3-1-17-16,0 0-16 16,0 0-26-16,0 0-13 15,0 0-14-15,0 0 0 16,0 0 16-16,0 0 16 16,0 0 20-16,0 0 6 15,0 0 0-15,0 0-2 0,0 0 5 16,0 0 2-16,0 0 6 15,0 0 2-15,0 0 2 16,12 3 2-16,-2-2-4 16,2 1-5-16,28 27-9 15,-27-27-3-15,0-1-6 16,0 0-2-16,1 3 0 16,1-2 0-16,1 3 0 15,2-3 0-15,-2 4 9 16,-1-1 6-16,2-2 11 15,-1 2 5-15,2-3 0 16,-4-1-5-16,1 0-10 16,0 2-5-16,0 0-7 15,0-1-2-15,2 3 0 16,-1-2-1-16,1 1 0 16,0 0-1-16,1 3 1 0,-1 0-1 15,1 1 2-15,1-2 0 16,4-1 2-16,-1-1 1 15,-1 0 2-15,-4-1 0 16,-5 0 3-16,3-1-2 16,-4 0 0-16,3-2 0 15,-2-1 1-15,1 0 1 16,3 1 1-16,-2-1-2 16,6 2-3-16,-3-1 1 0,1-4 7 15,4 4 2-15,1-3 2 16,6 1-1-1,0-2-9-15,-1 0-2 0,0-1-1 16,-3-1-1-16,0 3 3 16,0 3 0-16,1 0 1 15,-3 3 1-15,1 1-4 16,-3-3-1-16,1-1-3 16,-2 2 0-16,0-3-1 15,3-1 0-15,-1 4 0 16,0-4 0-16,-1 2 5 15,-1-2 3-15,3 0 2 16,3 2 1-16,-1-1-3 16,2 1-4-16,-1 1-4 15,1 1 0-15,2 1-1 16,-4-3 0-16,3-1 0 16,-2-3 0-16,-1 1 1 0,1 2-1 15,-4-1 2-15,1 0 6 16,-2-3 7-16,0 3 2 15,5 2-1-15,-1 0-5 16,4 4-6-16,1-2-2 16,3-2-2-16,2 0 0 15,1 0-1-15,1 1 0 16,1-1 0-16,-4 1 2 16,1 2-1-16,-2-3 2 0,-5 0 0 15,4 0 0-15,-1-2 2 16,0 2 0-16,5-2 3 15,-2 0 3-15,-3-3 1 16,2 1 2-16,-2 0 0 16,2 2-3-16,-3 0-2 15,0-1-3-15,-2 1-4 16,1-2-1-16,-2 3 0 16,-2 0-1-16,-1-1 0 15,2 1 0-15,1 0 1 16,0-2-1-16,2 3 1 15,-3 0-1-15,2-1 0 16,-2 1 0-16,4-2 0 16,1 2 0-16,-1-3 1 15,0 0-1-15,-1 4-1 16,-2-1 2-16,-2 0-2 0,-1-1 1 16,-3 0 1-16,1 1-1 15,-1 0 4-15,1 2 1 16,1-2 3-1,1-2 1-15,2 2 2 0,2 0 0 16,-3 4 0-16,1-1 1 16,-4 0-3-16,-3-3-1 15,2 0-4-15,0 3-2 16,0-2-2-16,-1 1 0 0,-2 1-1 16,-2 1 1-1,-5-3-1-15,2 4 0 0,-4-1 1 16,-1-1-1-16,0-2 0 15,0 2 0-15,-1-2 0 16,-3-1-1-16,-1 1-2 16,-3-1-3-16,0 0-35 15,0 0-35-15,0 0 47 16</inkml:trace>
  <inkml:trace contextRef="#ctx0" brushRef="#br0" timeOffset="1982.24">5056 16621 600 0,'0'0'219'0,"0"1"-181"15,1-1-37-15,-1 0-15 16,0 0-1-16,0 0 6 15,-1 0 9-15,1 0 20 16,0 0 19-16,0 0 35 16,0 0 9-16,0 0 8 15,0 0-6-15,-1 0-16 16,-1 0-3-16,1-1-14 16,0 1-5-16,0 0-16 15,0 0-6-15,0 0-12 16,-1 0-5-16,2-1-8 15,0 0-4-15,0 1-7 16,0-2-2-16,0 2-5 16,0 0 2-16,0 0 6 15,0 0 5-15,21-1 7 16,37-3 3-16,-20 4-2 0,-2-4-2 16,-5-4 0-16,1 5 0 15,-8-8 2-15,2 7 1 16,0 0 1-16,1-2-1 15,1 2-1-15,1-1-1 16,6-1-2-16,-2 2 0 16,5-1 1-16,0 1-1 0,2 0 1 15,1 1-1 1,-1-1 0-16,-3 1 1 0,1-1 1 16,-3 2-1-16,4 0 0 15,3 1 0-15,4-1 0 16,1-1 1-16,3 1 0 15,-1-2 3-15,-2 0 1 16,2 1 0-16,-9 1 1 16,-4 0-1-16,-4-1 6 15,2 2 3-15,0 0 5 16,2 0 3-16,1 1 1 16,-3 0 0-16,5-2-3 15,0 2-4-15,2-2-9 16,0 0-1-16,-5 1-2 15,4-1-1-15,-9 2 2 16,0 0 0-16,1 0 4 0,-2 0 2 16,4-3 3-16,-1 3 0 15,2 0-2-15,-1-1-2 16,-2 1-1-16,-2 1-2 16,-1-1 1-16,0 2 1 15,-4-2 0-15,1 0 2 16,-3 0-3-16,2 2 0 15,-5 0-4-15,2-1-2 16,2 0 0-16,-6 1-1 0,7 0 1 16,-2-1-1-1,-1 4-1-15,1-3 0 16,0-1-1-16,1 3 1 0,0-2 0 16,0 0 0-16,2 1 0 15,-4-1-1-15,-2 0 1 16,2 2 0-16,-3-2 0 15,0 0 1-15,6 2 0 16,-4-3 0 0,6 3 0-16,-4-1 0 0,1 0-1 15,2 1-1-15,-2-1 1 16,7-1-1-16,2 3 0 16,3 1 0-16,3-5 1 15,3 4-1-15,-6-4 0 16,-1 0 1-16,-4 0 3 15,-2 1 1-15,0 1 5 16,-1-2 1-16,-3 0-1 16,2 1-2-16,0 2-4 0,6 0-2 15,1-3 0-15,1 2-1 16,-3-1 0-16,-7 2 0 16,-3 0 0-16,-2 3-1 15,-4-1 1-15,-3-4 0 16,-4 0-1-16,-2 0-1 15,-4-2-4-15,3 2-4 16,-4-2-39-16,-2 0-36 16,0 0-349-16,13 1 297 0</inkml:trace>
  <inkml:trace contextRef="#ctx0" brushRef="#br0" timeOffset="19419.916">13152 14263 234 0,'0'0'110'0,"0"0"-43"16,0 0-17-16,0 0-26 16,0 0-10-16,0 0-14 15,0 0 1-15,0 0 17 16,0 0 8-16,0 0 17 15,0 0 7-15,0 0 7 16,0 0 3-16,0 0 1 16,0 0-6-16,-1 0-18 15,0-1-11-15,0 1-18 16,0 0-6-16,-1 0-5 0,1 0-2 16,0 0 0-16,0 0 0 15,0 0 4-15,0 0 1 16,0 0 5-16,-1 0 2 15,1 0-1-15,0 0 0 16,0 0-4-16,0 0-1 16,1 0 4-16,0 0 0 15,0 0 1-15,10 0-2 16,2 1-2-16,2-1 0 0,27 5-1 16,-27-6 0-16,1 2 0 15,-1-1 0-15,0 0 0 16,-2 1-1-16,-1-1 1 15,-1 2 0-15,-3-2 1 16,2 0 1-16,1 2 8 16,0-2 5-16,1 0 5 15,1 0 3-15,-3 0-2 16,1-2-2-16,3 2-1 16,0 2-3-16,-2-2-5 15,0 0-1-15,1 0-3 16,-4 0 0-16,3 0-2 15,1 1 0-15,-6-1-3 16,8 1 1-16,-5 0-2 16,2 2 1-16,0 0 0 15,-5-1-1-15,4 3 1 0,-6-5 0 16,4 2 5-16,0 0 4 16,2 1 3-16,1 0 0 15,0-2-3-15,0 1-3 16,-1 1-3-16,0-1 0 15,2-2-3-15,2-1 1 16,1 1 1-16,1-1 1 16,0 1 2-16,-3 1 1 15,-2-1 0-15,0-1-1 16,-1 1-1-16,0-4-1 0,2 2-2 16,-3 1 1-16,1 0-2 15,1 1 1-15,-4 0-2 16,-2 0-1-16,-1 1 1 15,-3-2-1-15,-1 1 0 16,0-1 1-16,0 1-1 16,0 0 0-16,0 0 1 15,0 0-1-15,0 0 0 16,0 0-2-16,0 0-4 16,0 0-21-16,0 0-79 15,0 0-50-15,0 0 89 16</inkml:trace>
  <inkml:trace contextRef="#ctx0" brushRef="#br0" timeOffset="20170.94">15980 14313 272 0,'-1'-1'74'0,"0"0"-60"16</inkml:trace>
  <inkml:trace contextRef="#ctx0" brushRef="#br0" timeOffset="21231.866">15971 14305 346 0,'-1'-1'168'0,"0"-1"-48"15,0 1-10-15,-1 0-6 0,1 0-4 16,0 0-12-16,0 0-12 16,0 0-18-16,0-1-11 15,-1 2-21-15,1 0-8 16,0 0-15-16,0 0-3 15,0 0-2-15,0 0 2 16,-3 0 8-16,1 0 3 16,2 0 2-16,0 0-1 0,-1 0-3 15,1 0 2-15,0 0 8 16,0 0 5-16,0 0 3 16,0 0-2-16,-1 0-8 15,1 0-4-15,0 0-5 16,0 0 0-16,0 0-1 15,0 0-1-15,0 0 0 16,-1 0-1-16,1 0 0 16,0 0 0-16,0 0-2 15,0-1-1-15,0 0-2 16,-1 1 0-16,1 0 0 16,0 0-2-16,0 0 0 15,0 0 0-15,1 0 0 16,0 0 1-16,0 0 1 15,0 0 0-15,0 0 0 16,0 0 0-16,-1 0 0 16,1 0 0-16,0 0 0 0,0 0 0 15,0 0-1-15,0 0-1 16,0 0-1-16,0 0 0 16,0 0 3-16,0 0-1 15,0 0 2-15,3 0 0 16,8 2-1-16,-5 1 0 15,3-2 0-15,-4 0 0 16,1 0 1-16,0 0 0 0,1-1 1 16,2 0-1-1,1 0 0-15,2 0 0 0,32 3-1 16,-31-3 0-16,2 0 1 16,0-2-1-16,0 2 1 15,0 0 1-15,0-1-1 16,0-1 0-16,-1 2 0 15,0 0-1-15,-2-1 1 16,-2 1 0-16,-1-6-1 16,-1 4 1-16,2 1-1 15,0-1 1-15,-2 4-1 16,0-2 0-16,-1-4 0 16,-1 4 0-16,3 0 0 15,1 0 0-15,4 2 0 16,3-2 0-16,1 0-1 15,1-2 1-15,0 2 0 16,0 0 0-16,2 2 0 16,-2-2 0-16,-4 0 0 0,-4 2 1 15,-1 0-1-15,1-1 0 16,0 1 0-16,1 0-1 16,1-2 1-16,0 2-1 15,2 0 1-15,2-2 0 16,-1 4 0-16,-1-2 0 15,-2-2 0-15,1 2 1 16,-4-2-1-16,-4 0 0 0,-1 0 0 16,-3 0 1-16,0 0-1 15,-2 0 0-15,0 0 0 16,0 0 0-16,0 0 0 16,0 0 0-16,0 0-1 15,0 0 1-15,0 0 0 16,0 0-1-16,0 0 1 15,0 0-1-15,0 0-4 16,0 0-21-16,0 0-85 16,0 0-79-16,0 0 112 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8:13:23.8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1851 9330 563 0,'8'-4'211'16,"-4"-1"-151"-16,3 3-67 0,0-4-5 16,-1 2 4-16,-6 6 35 15,2-2 27-15,-3-2 25 16,0 1 1-16,0 0-19 15,0 0-6-15,0 0-10 16,-4-3-1-16,-12-4-8 16,-34-32-13-16,34 28-5 15,-2 2-3-15,-2 2-1 16,3-1 0-16,-6 4-5 16,0 3-2-16,-1-3-3 15,-2 5-1-15,6 0-3 16,-3-2-1-16,5 5-1 15,0 1-1-15,4 3 1 16,2 2-1-16,1 1 0 16,2 8 1-16,-3-5 1 0,5 7 0 15,-2 0 1-15,2-3 0 16,-4 8-1-16,0-3 1 16,0 2-1-16,-3-1-1 15,5-3 1-15,-3 3-1 16,-2 0-1-16,4 5 0 15,-2-2-2-15,1 1 0 16,7-3 0-16,1-2-1 16,6-1-10-16,1-5-3 15,12-2-7-15,1 0-5 0,9-6 3 16,10 2 3-16,-2-4-2 16,5-6-6-16,3 0-28 15,0-4-17-15,3-5-33 16,0 1-10-16,-5-9-55 15,-3-3 110-15</inkml:trace>
  <inkml:trace contextRef="#ctx0" brushRef="#br0" timeOffset="247.851">2052 9264 642 0,'-3'4'126'15,"2"-3"-155"-15</inkml:trace>
  <inkml:trace contextRef="#ctx0" brushRef="#br0" timeOffset="1069.116">2035 9300 78 0,'-10'35'88'0,"10"-34"53"16,-3-1 14-16,1-2-10 16,1 2-16-16,1 0-44 15,0 0-21-15,0 0-33 16,-1 0-10-16,0 0-11 15,0 2-2-15,-2 12-7 16,2 3-1-16,-1 28 0 16,8-31 0-16,2-3 0 15,2 0 1-15,3-2 3 16,-3-2 4-16,3 0 10 16,-2 0 3-16,4-2 2 15,0 2-1-15,-1-3-8 16,0-2-3-16,-3-2 1 15,1 0 0-15,1 0 0 16,-1 0 0-16,-1 2-6 16,0 1-1-16,-4-1-3 0,-1-1-1 15,-3-1 1-15,0 0 0 16,-3 0 0-16,0 0 0 16,0 0 1-1,0 0 0-15,0-1 1 0,0 0 0 16,0 0 9-16,0 1 4 15,0 0 8-15,0 0 4 16,0 0-8-16,0-1-1 0,0-1-10 16,0 1-4-1,0 0-5-15,0 0-1 0,0 0 0 16,1-5 0-16,0-2 3 16,-1 0-1-16,-1-4 0 15,0 2 0-15,-5-34-1 16,4 32-1-16,0 0 1 15,0-4-1-15,1 7 2 16,0-2 0-16,-1-1 3 16,0 8 2-16,2-3 4 15,-1 1 1-15,0 5 0 16,0-1-1-16,1 2-3 16,-1 0-1-16,1 0 3 15,0 0 3-15,-1 0 2 16,-1 0-1-16,1-1-8 15,0 0-4-15,0 0-5 16,0-1 0-16,-8 1 0 0,-6 0 1 16,-29 5 0-16,30-3-1 15,-2 3 0-15,1 3 0 16,-4 0 1-16,4 2 0 16,0-4 1-16,2 2-1 15,5 2 2-15,-4-1 0 16,2 1 0-16,-1-3 0 15,4-2 0-15,4-3 0 16,2-1 0-16,1 1 0 0,-1-1 0 16,-1 0-1-16,1 0-33 15,0 0-31-15,1 0-156 32,0 0-35-32,0 0 146 0</inkml:trace>
  <inkml:trace contextRef="#ctx0" brushRef="#br0" timeOffset="1998.065">2829 9412 589 0,'2'-7'246'16,"-1"4"-92"-16,-2 1-266 15,1 1-2-15,0 1 25 16,0 0 39-16,0 0 46 15,0 0-1-15,0-1 4 16,0 1 10-16,0-1 41 16,0 0 18-16,0 1 33 15,0-1 8-15,3 0-8 16,-3-1-5-16,1 1-21 16,2 0-10-16,-3 0-24 15,0 0-11-15,0 0-17 16,0 0-6-16,1-5-5 15,-1-3-1-15,-3 3-2 0,2 3-1 16,-23-9 0-16,-31-2 0 16,25 16 2-16,1 3 0 15,1 4 0-15,2 0 0 16,1 3 0-16,2-1 0 16,5-3 0-16,2 3 0 15,4-3 0-15,1-1 0 16,3 0-2-16,1-3-1 15,0 1 1-15,6 0-1 0,1-2 0 16,2 3 0-16,-2-6 2 16,0 0 1-16,2 1 1 15,14 8 0-15,36 21 0 16,-26-18-1-16,0 0 0 16,4 3 0-16,-6 0 0 15,-1-1 0-15,-4-1 1 16,-3-1 0-16,-2 1 0 15,-3 1 1-15,2-1-1 16,-4-1 1-16,-2-4 0 16,-1 1 1-16,-6-3 5 15,-1 1 3-15,-5 1 2 16,-2 0 0-16,-3 4-4 16,-6-2-3-16,0 1-3 15,-5-1-7-15,-4-5-20 16,-1 1-14-16,2-8-52 15,3 0-46-15,7-5 87 0</inkml:trace>
  <inkml:trace contextRef="#ctx0" brushRef="#br0" timeOffset="2578.76">3326 9130 1253 0,'4'2'373'15,"-4"-1"-439"-15,0 1-151 16,0-2 11-16,0 0 100 15,0 0 78-15,-1 0 70 16,0 14-4-16,-2-2-19 16,-3 28 6-16,4-31 16 15,-2-1 8-15,1-2 5 16,0 3-5-16,-4 2-7 16,2 3-6-16,-6 9-11 15,-1 1-5-15,-3 10-7 16,-1 3-3-16,1-1-6 15,-1 1-2-15,-3 2-1 0,6 4-1 16,-1 2 0-16,6 0-1 16,4-8 0-16,2-5 1 15,4-8 0-15,3-1 1 16,9-2 15-16,3-3 6 16,10-3 9-16,4-2 2 15,8-1-12-15,-1-1-6 16,3-2-9-16,0-4-3 0,0-1-7 15,1-5-4 1,-1-3-5-16,-2-3-6 0,-4-1-6 16,-4-4-5-16,-5 1-11 15,-8 1-6-15,-4-2-28 16,-4 1-34-16,-3-5-195 16,0-1 200-16</inkml:trace>
  <inkml:trace contextRef="#ctx0" brushRef="#br0" timeOffset="3122.499">3076 9475 704 0,'4'-1'277'16,"3"-2"-147"-16,-1-1-155 15,0-1-1-15,0 3 14 16,-6 0 15-16,0 2 13 16,0 0 3-16,0 0 7 15,0 0 0-15,0 0 12 16,-1 0 3-16,1 0-2 15,0 0-3-15,0 0-14 16,0 0 13-16,0 0 6 16,15 1 0-16,15 4 0 15,36 5-19-15,-27-3-15 16,1-1-4-16,-3-1-3 16,-4-2 0-16,0-3-7 15,-7-1-13-15,-3-3-43 16,-1 0-15-16,-2-5-47 0,-1-2-27 15,3-1 103-15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8:14:29.1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6890 7860 110 0,'-77'64'44'0,"74"-62"-16"15,2 4-28-15,2 2 3 16,0 0 11-16,3-1 24 16,-1 0 11-16,3-3 21 15,-4 0 3-15,1-1 4 16,-3-3 4-16,0 0-12 0,0 0-10 15,0 0-23-15,0 0-14 16,0 0-10-16,9-1 0 16,1 0 2-16,3 0 3 15,27-5 3-15,-25 6 0 16,-1-2-2-16,0-1 0 16,2 2 5-16,0 0 2 15,0 1 6-15,1 1-2 16,1 0-2-16,2 1 1 0,5 0 6 15,4 1 3-15,-1-2 2 16,0-1 0-16,-2-2-3 16,-4-2 1-16,0-1 1 15,-1 0 0-15,4 1-2 16,-1 1 0-16,4 1-7 16,-4-3-6-16,0 2-11 15,1 0-4-15,-3-2-1 16,0 5 5-16,-1-2 14 15,-3-1 6-15,2 5 8 16,-2-4-2-16,2 4-9 16,0 1-4-16,-1-2-6 15,3 3-2-15,0-2-6 16,0 1-1-16,-4 3-3 16,3 0 0-16,-5-2 4 15,0 1 1-15,2-3 4 16,-3 1 0-16,1-2-2 0,0-1-2 15,0 1-4-15,0-1-1 16,-1 0-3-16,-1-1 0 16,-1-1-1-16,-1-2 0 15,3 2 0-15,4-1-1 16,5 0 0-16,-2 0 0 16,1 1 0-16,0 1-2 15,-1 1 1-15,2 0 0 0,-1 0-1 16,-2 0 1-16,-4 0 0 15,-1 1 0-15,2-1 0 16,0-1-1-16,-2-2 2 16,4-1-1-16,1 1 1 15,3-1 0-15,1 1-1 16,-1-2 0-16,2-2-1 16,-2 1 0-16,0-3 0 15,2 0 0-15,2 2 0 16,2-2 0-16,6 2 0 15,1 3 0-15,1-2 0 16,0 3 0-16,-6 1 0 16,2 0-1-16,-4 3 1 15,-1-1 0-15,2 1 0 16,-2 3 0-16,-3 0 0 16,-1 0 0-16,-2 0 0 15,-1 1 0-15,-4-3-1 0,-3 1 0 16,-6-2-1-16,-2 0 0 15,-3-1-4-15,-1 0-13 16,-2 2-64 0,-1-3-45-16,0 0 74 0</inkml:trace>
  <inkml:trace contextRef="#ctx0" brushRef="#br0" timeOffset="4122.029">10119 10431 368 0,'0'-1'148'0,"1"-2"-93"15,0-1-34-15,2-2-14 16,-2 3-1-16,-1-1-1 15,0 1 0-15,0 2-4 16,0-3 0-16,0 2 6 0,-1-3 10 16,0 3 18-16,-1 0 5 15,1-2 1-15,0 1-8 16,-1-4-17-16,1 2-6 16,-2 0-6-1,2 0 0-15,0 2 7 0,0-2 3 16,0 1 4-16,0 3 2 15,-2-3 8-15,2 1 10 16,0 1 17-16,0 0 6 16,0-1 1-16,-2-2-10 0,1 0-21 15,0-5-9 1,-1-3-15-16,-4-27-2 0,7 25-1 16,0 3 0-16,-1 2 1 15,4 1 1-15,-5-2 9 16,-1 2 4-16,2 7 4 15,0-3-1-15,1 5-11 16,0 0-7-16,0 0-8 16,0 0-3-16,0 0-4 15,0 0-4-15,0 0 1 16,0 0 3-16,0 0 5 16,1 4 3-16,3 12 4 15,14 32-1-15,-9-26 0 16,-3-1 1-16,1 2-1 15,1-1-1-15,-4 1 0 16,1 2 1-16,-2 4 0 16,-3 6 0-16,-1 5 0 0,1 1 0 15,-1 0 0-15,1-3 0 16,0 0 0-16,-3-4 0 16,3 4 0-16,0-1 0 15,0-7 0-15,3 3 0 16,2 0 0-16,-3 2 1 15,1 7 0-15,-1 2 0 16,-1-5 2-16,0-1 3 0,-1-1 0 16,0 0 1-16,-1 2-2 15,0-3-2-15,1-5-2 16,0-7-1-16,0-3 1 16,2 1 1-16,-1 1 0 15,3 4 0-15,-2 1 2 16,-1 1 0-16,0-2-1 15,0 2 1-15,-1-2-1 16,0 3-1-16,0 4 1 16,-3 1 0-16,1 2-1 15,-1-2 0-15,-1-4 0 16,2-2-1-16,0-2 0 16,-1 2 0-16,2 1 0 15,-2 3 3-15,3 1 6 16,0 0 3-16,-3-7 1 15,2-1-1-15,-3-3-5 16,-3 0-3-16,7 0-2 0,0-4 1 16,4-1-2-16,-2-3 1 15,0-4-1-15,-2-4 0 16,-1 0-2-16,1-2 1 16,-2-4 0-16,4 3-1 15,-2-4 1-15,0 0 0 16,0 0 0-16,0 0 0 15,0 0-5-15,0 0-27 16,0 0-114-16,0 0-78 0,7-1 127 16</inkml:trace>
  <inkml:trace contextRef="#ctx0" brushRef="#br0" timeOffset="13334.563">699 9199 573 0,'-6'1'199'0,"2"1"-199"16,1 2-16-16,2-4-6 0,0 0 1 16,0 0 19-16,0 0 8 15,0 0 16-15,-2 1 8 16,2-1 23-16,0 0 8 15,0 0-4-15,0 1-3 16,-1-1-22-16,1 1-9 16,0-1-14-16,0 0-5 15,0 0-6-15,0 0-5 16,-2 4 1-16,0 2 1 16,1 6 2-16,2 1 3 0,10 34 0 15,2-24 0 1,4 2 0-16,0 4 0 0,3 1 0 15,0-3 0-15,0 6 0 16,2-1 0-16,-5 9-1 16,2 3 1-16,-3-1 0 15,-2 3-1-15,-3-2 0 16,-1 0-1-16,-7 1-3 16,1-2-5-16,-2-9-26 15,-1-7-26-15,0-10-78 16,0-6-76-16,0-2 136 15</inkml:trace>
  <inkml:trace contextRef="#ctx0" brushRef="#br0" timeOffset="13978.957">1117 9179 427 0,'-36'7'155'15,"31"-7"-140"-15,3 0-69 16,-1 5-2-16,2-5 28 16,0 0 44-16,0 0 71 15,0 0 20-15,0 0 5 16,-1 0-9-16,1 0-26 16,0 0-14-16,0 0-20 15,0 0-9-15,0 0-15 16,0 0-8-16,-1 1-10 15,-1 6-1-15,-4 9-2 16,-18 29 0-16,15-20 1 16,0 4 0-16,-5 2-1 15,4 4-1-15,-3-5-1 16,0 1-2-16,0 3-2 0,-3 3-1 16,-1 5 2-16,-2-2 3 15,0-4 3-15,2-4 1 16,-3-2 0-16,2-3 1 15,3-4 0-15,1-1-1 16,3-2 1-16,0-1 0 16,3 0 0-16,2 0 1 15,-1-6-2-15,3 0 1 16,1-1-1-16,-1-6-1 16,4 2 0-16,-3-2 0 15,2-3 0-15,1 0-4 0,0-3-23 16,0 0-18-16,0 0-49 15,-1 0-41-15,1 0 87 16</inkml:trace>
  <inkml:trace contextRef="#ctx0" brushRef="#br0" timeOffset="14683.647">1338 9573 281 0,'5'12'146'15,"-5"-5"-1"-15,3 7-134 0,-2 1-11 16,1 3 1-16,-2-4 11 16,-2-4 14-16,-3 0 39 15,1-5 19-15,-2 3 21 16,1-2-5-16,0 1-27 15,0 0-18-15,-3 1-26 16,1-1-10-16,-2 7-12 16,-2 4-3-16,2 8-3 15,-2 1 0-15,-2 3-1 16,1 0 1-16,2-1 0 16,-2 3-1-16,3 4 1 15,-2-1-1-15,0 4 0 16,2-3 0-16,1-4 0 15,1-2 1-15,1-6-1 16,1-2 1-16,-1-4 0 16,2 2 0-16,2-7 0 15,0 2-1-15,2-5 0 0,-1-2 0 16,3 1 0-16,1-2 1 16,7 4 5-16,1 0 1 15,6 2 5-15,5 3 0 16,9-2-1-16,4 0-2 15,10-4-4 1,2 0-3-16,-2 1-2 0,-2-3 0 16,-13 1 0-16,-4-2 0 15,-7-2-10-15,-2-2-16 0,-4-3-32 16,-1-2-30-16,-1-9-56 16,-2 0-49-16,-2-9 122 15</inkml:trace>
  <inkml:trace contextRef="#ctx0" brushRef="#br0" timeOffset="15277.668">1002 9963 673 0,'0'0'289'15,"0"1"-163"-15,2-1-79 0,-2-1-37 16,0 0-13-16,0 0 3 16,0 0 0-16,0-1 3 15,0 2 0-15,0 0 2 16,0 0-1-16,0 0 0 15,0 0 1-15,0 0 1 16,0 0 6-16,0-1 9 16,0 0 1-16,24-3 2 15,32-8-3-15,-20 10 3 16,4-3 3-16,4 4 3 16,2 1-2-16,-2-1-11 15,-1 2-5-15,-8 0-7 16,-6 1-2-16,-4 1-3 15,-6-2 0-15,-9-1 0 16,1 0 0-16,-8 0 0 16,1 0 0-16,-3 0-18 0,-1 0-31 15,0-1-140-15,0 0 125 16</inkml:trace>
  <inkml:trace contextRef="#ctx0" brushRef="#br0" timeOffset="15922.504">1694 9134 805 0,'3'59'260'0,"0"-60"-411"0,-2 1-77 16,1 2-43-16,-2-2 17 15,0 0 162-15,0 0 73 16,0 0 87-16,0 0 25 15,0 0 43-15,0 0 10 16,0 0-9-16,0 0-12 0,0 0-30 16,2 1-16-16,12 0-28 15,6 10-11-15,36 8-20 16,-25-19-7-16,3 2-9 16,0 1-2-16,-4 0 0 15,-1 2 0-15,0 4 3 16,-2 2 0-16,0 0 2 15,0 3-1-15,-5-2-1 16,-2-1-2-16,-3-1-2 16,-4 0 0-16,-3-5-1 15,-1 1-1-15,-3-3-39 16,-2 1-48-16,0-4-180 16,-4 2 170-16</inkml:trace>
  <inkml:trace contextRef="#ctx0" brushRef="#br0" timeOffset="16317.488">1711 9632 602 0,'-1'1'172'0,"3"-1"-157"16</inkml:trace>
  <inkml:trace contextRef="#ctx0" brushRef="#br0" timeOffset="16647.319">1728 9643 175 0,'3'1'156'0,"-2"-1"22"16,0 0-42-16,-1 0-23 16,0 0-53-16,0 0-23 15,1 0-27-15,0 0-7 16,-1 0-2-16,0 0-1 15,0 0-1-15,0 0 1 16,5 2-1-16,1 0 1 16,6 1 2-16,3-1 1 0,35 3 7 15,-28-9 5-15,3-2 5 16,3 4 1-16,-2-3-6 16,3 2 2-16,2 0 6 15,1-2 1 1,0 0 4-16,-2 1-4 0,-8 1-9 15,-4-1-1-15,-10 3-5 16,-3-1 0-16,-4 1-4 16,-1 1-7-16,0 0-61 15,-1 0-69-15,0-1 81 16</inkml:trace>
  <inkml:trace contextRef="#ctx0" brushRef="#br0" timeOffset="18335.745">2702 9193 280 0,'-2'0'152'0,"1"0"-27"16,0 0-124-16,0 0-25 16,0 0 2-16,0 0 40 15,-1 0 21-15,2 0 14 16,0 0-4-16,0 0-17 15,0 0-4-15,0 0 13 16,0 0 11-16,0 0 16 16,0 0 2-16,0 0-16 15,0 0-13-15,0 0-23 16,0 0-8-16,0 0-8 16,0 0-1-16,4 12-1 15,4 2 1-15,30 37-1 16,-15-25 0-16,9 9 0 15,-4 7 1-15,4 3 1 0,-2 7 0 16,-6 4-2-16,4 2 0 16,-7-4 0-16,1-7 1 15,-6-10 1-15,0-5 0 16,-3-5-1-16,-3-2 0 16,-1-11-1-16,-4-1-1 15,-3-6-49-15,1-4-46 16,-3-1-110-16,-2-2 119 0</inkml:trace>
  <inkml:trace contextRef="#ctx0" brushRef="#br0" timeOffset="18759.831">3035 9200 930 0,'-1'-1'298'0,"-1"0"-445"0,0 1-59 16,-8 3-9-16,-4 2 36 15,-36 52 172-15,30-29 55 16,2-2 38-16,0 0-5 16,6-2-12-1,2-2-5-15,-7 0-10 0,2-4 3 16,-3 0 9-16,-2 1-1 16,-1 9-14-16,-2 3-12 15,-3 7-23-15,3 4-8 0,4-2-7 16,3 1-1-16,1-3-3 15,3 0-1-15,3-1-15 16,1-3-14-16,5-7-47 16,1-5-39-16,4-7 74 15</inkml:trace>
  <inkml:trace contextRef="#ctx0" brushRef="#br0" timeOffset="19180.54">3307 9653 919 0,'0'1'276'15,"0"6"-350"-15,-1 2-11 16,-2 7 8-16,-1 4 32 16,-6 2 51-16,-2 2 11 0,0-1 16 15,3-1 5-15,1-1 10 16,1-3-1-16,1 1-14 15,1 0-2-15,0-1-6 16,0 1-4-16,2 4-2 16,-2-2-5-16,-1 3-8 15,1 2-2-15,1-5-5 16,0-2-12-16,2-3-91 16,1-6-97-16,2-4 123 15</inkml:trace>
  <inkml:trace contextRef="#ctx0" brushRef="#br0" timeOffset="20193.231">3543 8464 679 0,'-1'-1'169'0,"2"6"-342"15,-1 1-50-15,0-6 33 16,-1 0 76-16,-1 7 166 15,-4 5 57-15,1-5 28 16,-21 30-17-16,22-32-35 16,-1-1-24-16,-1 0-21 15,1-2 0-15,-4 0 6 16,5 1 1-16,0 1-12 16,-2 3-8-16,-1 5-15 0,-2 0-5 15,-1 7-4-15,2 0-1 16,-2 6-1-16,6 0 0 15,1 5 0-15,-5-2 0 16,7-1 0-16,-6 0 0 16,-1-3-1-16,5 3 0 15,-1-6 0-15,2 4 1 16,0-7 0-16,-1-1 0 0,0-3-1 16,-3-5-21-16,4-2-129 15,-2-2 107-15</inkml:trace>
  <inkml:trace contextRef="#ctx0" brushRef="#br0" timeOffset="21153.181">3774 9586 811 0,'0'2'289'16,"1"0"-259"-16,-2-2-29 15,1-2-7-15,0 2 4 16,0 0 14-16,0 0 2 0,0 0 0 16,0 0 4-16,0 0 16 15,0 0 7-15,0 0 3 16,0 0-5-16,0 0-18 15,0 0-8-15,0 0-10 16,0 0 0-16,0 0 10 16,0 0 3-16,18 4 3 15,31 9-2-15,-33-8-11 16,2 1-3-16,1 4-3 16,0-1 0-16,2-3 0 15,-3 4 0-15,-7-5-2 16,-1 1-1-16,-4-1-10 15,-4-3-14-15,0 2-25 16,-2-4-16-16,0 0-17 16,-1-2-7-16,1 1-22 15,0 1-5-15,0-1-63 16,0 0 111-16</inkml:trace>
  <inkml:trace contextRef="#ctx0" brushRef="#br0" timeOffset="21618.018">4319 9268 600 0,'2'5'191'0,"1"4"-201"16,-1 6-4-16,-1 5 14 16,-1 2 3-16,0-3 12 15,1-1 11-15,4-3 28 16,1 0 10-16,-1-4 12 15,3-1-6-15,4-1-21 16,2-1-9-16,2 3-19 16,2 1-7-16,3 7-8 15,0 3-2-15,4 5-2 0,1 1-1 16,-1 3-1-16,-1 1-1 16,-3-2-2-16,-3-1-2 15,-3-5-25-15,-2 2-16 16,-4-5-22-16,-2-1-8 15,-3-8-8-15,-2-6-12 16,-1-4-76-16,-1-2 108 16</inkml:trace>
  <inkml:trace contextRef="#ctx0" brushRef="#br0" timeOffset="22112.832">4573 9175 976 0,'2'10'305'0,"-2"-9"-545"16,1 4-93-16,0 9 16 15,-1 3 78-15,-11 29 295 0,-3-28 82 16,-1-2 29-16,2-2-34 16,4 0-36-16,0-3-9 15,-2-3-28-15,1 0-6 16,-3 1-8-16,1 4-3 15,-5 3-9-15,1 1-7 16,-2 5-12-16,-3 4-4 16,0 16-5-16,-2 5-2 15,-2 10-2-15,-3-5-1 0,1-4-1 16,2 0 0-16,4-4 0 16,2 0 0-16,6-9 0 15,2-7 1-15,3-8 0 16,3-3 0-16,3-4-14 15,0-4-37-15,0-4-204 16,2-3 174-16</inkml:trace>
  <inkml:trace contextRef="#ctx0" brushRef="#br0" timeOffset="22716.407">4974 9766 928 0,'-1'0'341'16,"2"1"-222"-16,2 1-280 15,-3-2-19-15,0 0 29 16,0 0 50-16,0 5 72 16,3 8 19-16,-2-6 35 15,0-2 21-15,-1-3 35 16,0 0 15-16,0-2-1 15,0 0-14-15,0 2-30 0,0-2-15 16,1 6-16-16,2 5 2 16,3 7 3-16,14 32 2 15,-12-22-8-15,-1 6-4 16,2 11-5-16,-3 3-2 16,-2 0-3-16,1-2-3 15,-5-9-2-15,1-3-1 16,2-4-49-16,-3 0-67 15,0-1 76-15</inkml:trace>
  <inkml:trace contextRef="#ctx0" brushRef="#br0" timeOffset="36310.69">6982 9066 82 0,'-68'29'39'0,"66"-28"-20"16,-1-1-17-16,3 0-20 15,0 0-2 1,0 0 24-16,0-1 18 0,0 0 30 16,0 0 2-16,11-3-19 15,4-2-10-15,27-11-19 16,-29 11-3-16,0-2-1 15,-2 3 2-15,0-4 9 16,0 3 7-16,1 2 7 16,1-2 2-16,-2 3-4 15,3 1-2-15,0 2-2 16,1-4 2-16,-1 4 5 16,2 0 2-16,1-1 11 15,0 1 4-15,4-1 0 16,2-3-1-16,0 2-7 15,5 0-2-15,5-2 0 0,-1 3 0 16,2-1-5-16,-1 1-1 16,3-2 0-16,1 0-2 15,4-1 0-15,1-1-2 16,1-1-5-16,-5-1 0 16,-5 1-2-16,3 0 1 15,-6 1 0-15,4 4 2 16,1-2 6-16,0 2 5 15,6 3 4-15,3-2-2 16,2 4-10-16,4-1-6 0,-4 2-12 16,0 0-2-16,-5-1-1 15,-3 0 0-15,-1 0 5 16,-4 0 3-16,0-1 3 16,-3 2 0-16,-1-3-2 15,1 0-1-15,-1 2-1 16,2 2 0-16,1 2-1 15,0 3 0-15,-1 2-3 16,1 2-1-16,-7-2-3 16,-3-1 0-16,-1-1-1 15,-6-2 1-15,-5 1-2 16,-1-2 0-16,-4-1-8 16,-1 1-26-16,-1-3-184 15,1 3 153-15</inkml:trace>
  <inkml:trace contextRef="#ctx0" brushRef="#br0" timeOffset="38718.082">819 11443 97 0,'-1'4'10'15,"1"-1"-13"-15,0 1-33 16,0-4 63-16,-1 1 70 16,-2 0 27-16,0 0 50 0,0 0-15 15,1-1-11-15,-1 0-18 16,0 0-20-16,1 0-42 15,-1 0-21-15,-1 0-27 16,1-1-7-16,-1-1-9 16,0-2-2-16,-1 1-1 15,0 0 0-15,1-1 0 16,-1 1 1-16,2-1-1 16,-1 1 0-16,2-1 0 15,0 2 2-15,-1 0 6 16,2 0 6-16,0 1 14 15,0 1 7-15,0 0 1 16,1 0 1-16,0 0-12 16,0 0-8-16,0 0-9 15,0 1-6-15,0-1-4 16,0 2-2-16,0 0 0 16,0 3 1-16,0 3 2 0,0 8-1 15,0 29 0-15,0-28-2 16,1 4 0-16,4 0-2 15,0 2-1-15,2-2 0 16,1-4-2-16,2 0 0 16,-2-6 1-16,0 0 2 15,2-2 3-15,-1-3 0 16,4 1 0-16,-3-4 0 0,3 2 0 16,0-4 1-1,-4 1 0-15,6 1-1 0,0-3-1 16,0-5-4-16,4-10-3 15,1-3 1-15,-5-10 1 16,3 0 5-16,-3 2 4 16,-8 0 1-16,5 8 6 15,-4 4 4-15,-5 4 1 16,2-3 0-16,-3-1-6 16,-4-3-3-16,2-2-2 15,-3 3-1-15,-2 5 12 16,2-1 7-16,-3 9 16 15,3 0 6-15,2 1-5 16,1 2-8-16,1 0-14 16,-1 0-9-16,0 0-10 15,0 0-6-15,-1 0-6 16,1 1 2-16,0 5 5 16,1 4 6-16,5 15 3 0,9 30 0 15,-7-32 0-15,0 4 0 16,-1 7-1-16,-1 2 0 15,0 7 0-15,-3-4 1 16,3 0-1-16,-1 4 0 16,-5 3 1-16,0 2-1 15,-5-1 1-15,0 2 0 16,1-4 0-16,0 0 0 0,-3 0 2 16,-2-10 0-16,-1-8 5 15,-4-6 5-15,4-5 12 16,0-4 7-16,-3 1 7 15,3-2-1-15,-6-2-7 16,-6 1-4-16,0 3-6 16,-6 0 0-16,-4-4-1 15,4 3-3-15,-6-5-6 16,-2-1-8-16,-4-1-14 16,3-2-8-16,5-2-17 15,4-1-5-15,13-1-47 16,3-7-56-16,10-12-249 15,6-6 255-15</inkml:trace>
  <inkml:trace contextRef="#ctx0" brushRef="#br0" timeOffset="39356.897">1565 11411 933 0,'0'0'296'0,"0"0"-422"16,0 1-57-16,0 0-3 15,-1 3 31-15,-2 4 145 16,1 10 69-16,-10 32 43 16,12-30 2-16,-2-3-15 15,1 0-9-15,0 2-16 16,0-1 0-16,0 3 12 16,-3 2-1-16,2-1-13 15,-2 3-9-15,-1 0-23 16,2 0-9-16,-4 5-15 15,2 3-3-15,-3 7-2 16,-1 5-1-16,1-1 1 16,-1 0 0-16,-4-4 1 15,0 0-1-15,0-5 2 0,-3 1-1 16,1-9 3-16,2-6 5 16,2-3 10-16,-1-7 7 15,5-5 6-15,1-1-3 16,6-5-12-16,3 0-7 15,-3 0-11-15,1 0-4 16,0 0-1-16,0 1 0 16,3 1 1-16,3 3 1 15,9 5-1-15,38 18 0 0,-24-12-1 16,0-5-10-16,4 2-19 16,3 2-17-1,-3-3-48-15,-4-4-20 0,-4 0-49 16,-3-2-20-1,-7-1-38-15,-2 1-26 0,-8-4 166 16</inkml:trace>
  <inkml:trace contextRef="#ctx0" brushRef="#br0" timeOffset="39953.45">1288 11779 745 0,'5'1'328'0,"-5"-1"-153"16,1 0-140-16,-1 0-63 15,0 0-9-15,0 1 1 16,0 0 8-16,1 0 19 16,0-1 1-16,-1 0 6 15,0 0 3-15,0 0 10 16,0 0 8-16,0 0 9 16,1 0 2-16,0 0-8 15,1 0-7-15,0 2-3 16,4 0-1-16,5 3 2 15,19 7 0-15,35 8 2 16,-27-11 1-16,2-1-1 16,-1-2-1-16,2 4-9 15,-3-3-3-15,-9-1 0 0,-4-1-1 16,-9-1-1-16,-3-2 0 16,-5 0-23-16,-1-1-35 15,-3-4-125-15,1-1-122 16,1-11 187-16</inkml:trace>
  <inkml:trace contextRef="#ctx0" brushRef="#br0" timeOffset="57503.811">2390 11748 615 0,'-3'0'204'0,"0"-3"-237"16,2 3-33-16,1 0 0 16,-1 0 17-16,0 0 57 15,0 0 32-15,0-1 22 0,0 0 7 16,-1 0 9-16,1 0-4 16,0 0-7-16,0 0-1 15,0-1-4-15,0 1-5 16,-1 0-18-16,1 0-12 15,0 0-21-15,0 0-6 16,1-1-3-16,0 1 1 16,9-4 5-16,18-8 1 15,33-8 2-15,-22 13 1 16,2 3 1-16,5-2-1 0,0 2 0 16,-3 0-1-16,-8-4-4 15,-4 1 1-15,-3 3-2 16,-5 1 1-16,-8 1-1 15,0 3-12-15,-10-1-50 16,-1-2-36-16,-3 3-113 16,0-1 126-16</inkml:trace>
  <inkml:trace contextRef="#ctx0" brushRef="#br0" timeOffset="57973.198">2352 12022 518 0,'1'0'213'16,"0"0"-103"-16,5-1-98 15,-6 0-8-15,0 0 4 16,0 0 1-16,11-2 4 16,-2 1 4-16,8-2-2 15,33-6-2-15,-32 8-5 16,5-1-4-16,3 5-3 16,-2-1-1-16,1 1-4 15,1 0-14-15,-6 1-48 16,1-1-29-16,-4-2-67 15,-1 2-31-15,1-3 124 16</inkml:trace>
  <inkml:trace contextRef="#ctx0" brushRef="#br0" timeOffset="59313.839">2997 11739 606 0,'-4'3'274'16,"2"-3"-79"-16,2 1-236 15,0-1-17-15,0 0 21 16,0 0 20-16,0 0 42 15,0 0 2-15,-1-1-15 16,0 1-5-16,1 0-3 16,0 0 4-16,0 0 10 15,0 0 5-15,0 0 3 0,0 0-4 16,0 0-11-16,0 0-4 16,0 0-6-16,0 0 0 15,0 0-2-15,0 0-3 16,0 0-3-16,0 0-2 15,0 0 2-15,0 0 3 16,0 0 9-16,0-1 4 16,0 0 1-16,0 0-1 15,0-1-7-15,3-2 1 0,4-7 8 16,-1 0 8-16,27-27 10 16,-31 31 4-16,0 0-7 15,-2 0-6-15,0 4-10 16,-2 1-4-16,2 2 0 15,0 0 6-15,0 0 15 16,0 0 13-16,0 0 11 16,0 0-1-16,0 0-15 15,0 0-12-15,0 0-16 16,-1 0-6-16,0 0-3 16,0 0-1-16,-2 13 2 15,-2 3 0-15,-3 26 1 16,8-27 0-16,1-3-2 15,2 2 1-15,4 1 0 16,0 0 0-16,3 3 0 16,-1-2-1-16,3 1-2 15,1-1-2-15,2-2-2 0,1-1 0 16,-1-4 0-16,-1 0 1 16,-1-4 3-16,-3-4 0 15,3-2 1-15,1-5 0 16,2 0 0-16,1 0 1 15,-2-2 2-15,1-1 0 16,-2-5 0-16,1-1 1 16,1 0-1-16,-2-1 0 0,-1 1-1 15,-3 0-3-15,-1-1-2 16,-1 0-1-16,3-1 1 16,-3-1 0-16,-6-4 2 15,2 2-1-15,-6-6 1 16,1 0-1-16,2-1 0 15,-1 2 1-15,3 3 3 16,-3 7 0-16,0 6 4 16,-1 3 4-16,-3 4 8 15,4 1 2-15,0 1-3 16,0 0-4-16,0 0-10 16,0 0-5-16,-1 0 0 15,1 0 2-15,0 27 3 16,2 37 0-16,1-27 3 15,-2 1 0-15,1 0 1 16,-2-4 1-16,1 8-1 16,0 3-1-16,-2 1-2 0,-5 2-1 15,1 1 0-15,-1-3 0 16,-2 0 0-16,5 0 0 16,-6-13 1-16,1-1 1 15,-3-6 1-15,-3-2 0 16,0-1 1-16,-1-2-1 15,2-1 0-15,-2-1 0 16,-2-1 2-16,-3 1 1 16,-3-2 0-16,-2-2 2 0,-1 0 0 15,-2-4 2-15,1-4-5 16,4-2-8-16,4-5-48 16,0-2-59-16,2-6 70 15</inkml:trace>
  <inkml:trace contextRef="#ctx0" brushRef="#br0" timeOffset="59786.634">3726 11963 667 0,'4'0'275'0,"-4"0"-162"15,1 1-67-15,-1-1-13 16,0 0 22-16,0 0 18 16,-1 0 1-16,0 0-28 15,0 0-26-15,-1 0-20 16,1 0-2-16,0 0-3 15,-5 3 0-15,-2 5-4 16,-1 9-1-16,-28 34 0 16,31-27-1-16,2 3-12 15,0-1-18-15,1-1-63 16,1-3-56-16,0-4 98 16</inkml:trace>
  <inkml:trace contextRef="#ctx0" brushRef="#br0" timeOffset="60296.68">3884 11054 525 0,'0'1'211'0,"-1"-1"-134"15,1 0-52-15,0 0-23 16,0 0 9-16,0 0 14 16,0 0 3-16,0 0 0 15,-1 0-6-15,1 0-6 16,0 0 1-16,0 0 4 15,0 0 3-15,-1 6 3 0,1 20 0 16,-1 36-5-16,1-21-5 16,-1-7-6-16,-7-1-3 15,6 2-7-15,-1-5-2 16,-2 5-29-16,5-1-42 16,-2-6 47-16</inkml:trace>
  <inkml:trace contextRef="#ctx0" brushRef="#br0" timeOffset="60740.496">4242 11581 173 0,'0'2'119'0,"2"-1"52"0,5 4-20 16,-4-3 17-16,2-1 13 16,2 6-13-16,-4-5-17 15,9 2-52-15,2 0-22 16,1 0-42-16,1-3-17 16,1 0-12-16,3-1-1 15,4-2-3-15,-2 2-1 16,-4 0-4-16,-3-2-13 15,-3 0-50-15,-1 0-52 0,2-1-150 16,4-1 166 0</inkml:trace>
  <inkml:trace contextRef="#ctx0" brushRef="#br0" timeOffset="61436.162">4788 11299 1107 0,'3'5'377'0,"-2"9"-423"0,-1 9-94 16,2 22-7-16,-4 5 26 16,-6 2 108-16,-6-2 36 15,6-5 5-15,7 0-12 16,2-7-13-16,9-4 1 16,-3-13 3-16,-2-8 9 15,3-6 26-15,-7-4 13 16,1-3 15-16,0 1-6 0,-2-2-22 15,0 0-16-15,0 0-28 16,0 0-14-16,0 0-35 16,0 0-15-1,4-3-6-15,5-3 9 0,-3 4 31 16,1-10 28-16,24-27 43 16,-28 30 21-16,-1 2 31 15,-1 5 0-15,1 2-13 16,-2 1-12-16,0 0-30 15,0 0-13-15,0 0-24 16,0 0-9-16,0 0-6 16,0 0 3-16,9 17 6 15,26 44 1-15,-20-15 3 16,-4 11 0-16,-4 7 4 16,-2 8 5-16,-5-1 5 15,-4-3 4-15,-4-4 2 16,-1-7 1-16,-5-2 0 0,-3-5 2 15,1-7 9-15,0-7 5 16,1-14 9-16,2-6 3 16,-4-1-3-16,-6-2-6 15,-15-1-29-15,-6-5-18 16,-15-11-22-16,0-7-3 16,10-9-20-16,5-8-46 15,22-31 69-15</inkml:trace>
  <inkml:trace contextRef="#ctx0" brushRef="#br0" timeOffset="62182.607">5355 11747 786 0,'0'0'157'0,"2"3"-315"16,0 4-3-16,-2-7 101 15,0 0 63-15,0 18 44 0,0 29 18 16,0-31 34-16,0-3 19 15,1-2 13-15,-1-2-10 16,-1-2-45-16,1 3-22 16,-1 1-25-16,1 3-8 15,2 4-14-15,-3 0-4 16,-1 8-6-16,-2 3-16 16,1 10-120-16,1 8 99 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8:17:01.5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11628 13814 317 0,'-1'30'131'16,"2"8"-76"-16,3 1-35 15,1 0-17-15,1-2-2 0,0-2 0 16,-1 1 2-16,-1 2 28 16,0 3 19-16,0-2 30 15,0-3 8-15,-1 1-14 16,1 1-13-16,-2 3-26 15,0 8-10-15,-3 1-14 16,-1 2-4-16,-4 8-5 16,-1-2 0-16,2 3 1 15,0 1 3-15,1-4 6 16,0-2 3-16,1-6 0 16,2 3-3-16,1-1-1 15,4 0 6-15,4 1 22 16,-1-8 10-16,5-5 10 15,3 0-1-15,1-3-17 16,2 0-7-16,1-8-12 0,2-2-6 16,4-10-6-1,4-3-1-15,2-7 0 0,-2-2-2 16,-1 0 0-16,2-5-1 16,-5-1-2-16,4-3 1 15,-1-8-1-15,-3-1 0 16,6-14 1-16,-1-4 0 15,4-3 1-15,-1-5 1 16,-1 6-1-16,2 2 0 16,-2-2 0-16,-1-4 1 0,5-8 3 15,-2-4 0 1,3-1 0-16,-4-4-1 0,-5-2-2 16,-1 1-1-16,-5-3 2 15,1 5 1-15,0 0 5 16,0-2 1-16,-2 2 3 15,0-3 1-15,-5-2-3 16,-2 0-2-16,-3-3-4 16,1 1-4-16,-1 3-2 15,1-4-2-15,-1 0-1 16,-2-6 0-16,-2 2 0 16,-1 5-1-16,-2 7 1 15,-2 4-1-15,-2 8 1 16,0-2 0-16,-2 0 0 15,-1 7 0-15,2 2 0 16,-4 1 0-16,1 4-1 16,-4-5-1-16,-4 1 1 0,0 4 0 15,-1 1 2-15,0 10 2 16,-2 3 1-16,-2 0 1 16,-3 5 2-16,1-1 0 15,-3-3 4-15,0 8 0 16,-5-5 1-16,2 3 1 15,-6 4 0-15,-3-2-1 16,-1 2-4-16,-8 0-1 0,2 4-6 16,0-3-2-16,-4 3 0 15,1 6-1-15,-1 1 2 16,1 6 1-16,7 1-1 16,-3 1-2-16,10 6-13 15,-5 0-6-15,1 10-7 16,1 4 1-16,-10 8 2 15,6-1 4-15,-4 0 8 16,2 0 2-16,1 5 6 16,-2 0 2-16,7-2-7 15,2-1-3-15,7 2-16 16,3 3-15-16,6 11-48 16,4 1-43-16,11 7 84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5C9DEE25-21A9-4258-BE5B-1169B13B1039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3</a:t>
            </a:fld>
            <a:endParaRPr/>
          </a:p>
        </p:txBody>
      </p:sp>
      <p:sp>
        <p:nvSpPr>
          <p:cNvPr id="703" name="PlaceHolder 2"/>
          <p:cNvSpPr>
            <a:spLocks noGrp="1"/>
          </p:cNvSpPr>
          <p:nvPr>
            <p:ph type="body"/>
          </p:nvPr>
        </p:nvSpPr>
        <p:spPr>
          <a:xfrm>
            <a:off x="890640" y="4324320"/>
            <a:ext cx="5047920" cy="41698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8113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6d6019af2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6d6019af2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9896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6d6019af2_0_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6d6019af2_0_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6531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6d6019af2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6d6019af2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02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6d6019af2_0_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6d6019af2_0_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5705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6d6019af2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6d6019af2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3526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B7F77482-3EC4-45A2-968F-F284EC8E7993}" type="slidenum">
              <a:rPr lang="en-US" altLang="zh-CN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zh-CN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3785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78020A0E-3FF6-4A46-8FFC-23A4C4C86322}" type="slidenum">
              <a:rPr lang="en-US" altLang="zh-CN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zh-CN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522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FEA11BDB-0838-4A53-8BEA-BFA0E67499C9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16</a:t>
            </a:fld>
            <a:endParaRPr/>
          </a:p>
        </p:txBody>
      </p:sp>
      <p:sp>
        <p:nvSpPr>
          <p:cNvPr id="719" name="PlaceHolder 2"/>
          <p:cNvSpPr>
            <a:spLocks noGrp="1"/>
          </p:cNvSpPr>
          <p:nvPr>
            <p:ph type="body"/>
          </p:nvPr>
        </p:nvSpPr>
        <p:spPr>
          <a:xfrm>
            <a:off x="890640" y="4324320"/>
            <a:ext cx="5047920" cy="41698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4790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026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196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23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789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4F62D-E7E6-486F-A7EF-E38B7755751C}" type="slidenum">
              <a:rPr lang="en-US" sz="1100" b="1">
                <a:solidFill>
                  <a:prstClr val="black"/>
                </a:solidFill>
                <a:latin typeface="Times New Roman" pitchFamily="18" charset="0"/>
              </a:rPr>
              <a:pPr/>
              <a:t>26</a:t>
            </a:fld>
            <a:endParaRPr lang="en-US" sz="1100" b="1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6079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102308-F0EB-42E9-A947-7C4E84EE364F}" type="slidenum">
              <a:rPr lang="en-US"/>
              <a:pPr>
                <a:defRPr/>
              </a:pPr>
              <a:t>42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881063" y="2641600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57500" y="611189"/>
            <a:ext cx="3886200" cy="792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783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3C4674-4653-4413-B498-AD5FD7C5E878}" type="slidenum">
              <a:rPr lang="en-US"/>
              <a:pPr/>
              <a:t>44</a:t>
            </a:fld>
            <a:endParaRPr lang="en-US"/>
          </a:p>
        </p:txBody>
      </p:sp>
      <p:sp>
        <p:nvSpPr>
          <p:cNvPr id="489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669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C5F8AE-D2A3-4B65-AB0F-C4A8C8AE3BCB}" type="slidenum">
              <a:rPr lang="en-US"/>
              <a:pPr/>
              <a:t>46</a:t>
            </a:fld>
            <a:endParaRPr lang="en-US"/>
          </a:p>
        </p:txBody>
      </p:sp>
      <p:sp>
        <p:nvSpPr>
          <p:cNvPr id="493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7299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71A1D9-B5DD-4F7A-A6C1-887C80E247D3}" type="slidenum">
              <a:rPr lang="en-US"/>
              <a:pPr/>
              <a:t>47</a:t>
            </a:fld>
            <a:endParaRPr lang="en-US"/>
          </a:p>
        </p:txBody>
      </p:sp>
      <p:sp>
        <p:nvSpPr>
          <p:cNvPr id="494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251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C59F88-B724-4447-B459-6D70C53B348A}" type="slidenum">
              <a:rPr lang="en-US"/>
              <a:pPr/>
              <a:t>48</a:t>
            </a:fld>
            <a:endParaRPr lang="en-US"/>
          </a:p>
        </p:txBody>
      </p:sp>
      <p:sp>
        <p:nvSpPr>
          <p:cNvPr id="495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8585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608BC3-DF9D-4364-9D94-BEAA9A069354}" type="slidenum">
              <a:rPr lang="en-US"/>
              <a:pPr/>
              <a:t>49</a:t>
            </a:fld>
            <a:endParaRPr lang="en-US"/>
          </a:p>
        </p:txBody>
      </p:sp>
      <p:sp>
        <p:nvSpPr>
          <p:cNvPr id="498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379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FDBB0D-F8DD-462F-99A0-8D53FD6EC049}" type="slidenum">
              <a:rPr lang="en-US"/>
              <a:pPr/>
              <a:t>50</a:t>
            </a:fld>
            <a:endParaRPr lang="en-US"/>
          </a:p>
        </p:txBody>
      </p:sp>
      <p:sp>
        <p:nvSpPr>
          <p:cNvPr id="499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9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593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D05758-625C-45B6-A68D-F7B821FBA6FB}" type="slidenum">
              <a:rPr lang="en-US"/>
              <a:pPr/>
              <a:t>51</a:t>
            </a:fld>
            <a:endParaRPr lang="en-US"/>
          </a:p>
        </p:txBody>
      </p:sp>
      <p:sp>
        <p:nvSpPr>
          <p:cNvPr id="500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25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56C98A-5924-48D9-BCFA-53EAABA53D2D}" type="slidenum">
              <a:rPr lang="en-US"/>
              <a:pPr/>
              <a:t>52</a:t>
            </a:fld>
            <a:endParaRPr lang="en-US"/>
          </a:p>
        </p:txBody>
      </p:sp>
      <p:sp>
        <p:nvSpPr>
          <p:cNvPr id="504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429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AC2DEC-197B-4584-86F7-5AA876BB9A5D}" type="slidenum">
              <a:rPr lang="en-US"/>
              <a:pPr/>
              <a:t>54</a:t>
            </a:fld>
            <a:endParaRPr lang="en-US"/>
          </a:p>
        </p:txBody>
      </p:sp>
      <p:sp>
        <p:nvSpPr>
          <p:cNvPr id="505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732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3819" y="8684684"/>
            <a:ext cx="2972991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eaLnBrk="1" hangingPunct="1"/>
            <a:fld id="{C7513BB9-4657-5346-AB75-9940C9884D6A}" type="slidenum">
              <a:rPr lang="en-US"/>
              <a:pPr eaLnBrk="1" hangingPunct="1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475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4C295AE-8BAF-D047-9F9A-D66E2E6179B2}" type="slidenum">
              <a:rPr lang="en-US" sz="1100">
                <a:solidFill>
                  <a:srgbClr val="000000"/>
                </a:solidFill>
              </a:rPr>
              <a:pPr/>
              <a:t>66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6071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4C295AE-8BAF-D047-9F9A-D66E2E6179B2}" type="slidenum">
              <a:rPr lang="en-US" sz="1100">
                <a:solidFill>
                  <a:srgbClr val="000000"/>
                </a:solidFill>
              </a:rPr>
              <a:pPr/>
              <a:t>67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3440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E9862E5-B739-764F-A9F7-54AB8F87F26E}" type="slidenum">
              <a:rPr lang="en-US" sz="1100">
                <a:solidFill>
                  <a:srgbClr val="000000"/>
                </a:solidFill>
              </a:rPr>
              <a:pPr/>
              <a:t>69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6090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809CCE-BE2E-45D0-AE4C-224FB9243A0D}" type="slidenum">
              <a:rPr lang="en-US"/>
              <a:pPr/>
              <a:t>72</a:t>
            </a:fld>
            <a:endParaRPr lang="en-US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4175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040D12-D1A7-44C6-836B-3B58236411C6}" type="slidenum">
              <a:rPr lang="en-US"/>
              <a:pPr/>
              <a:t>73</a:t>
            </a:fld>
            <a:endParaRPr lang="en-US"/>
          </a:p>
        </p:txBody>
      </p:sp>
      <p:sp>
        <p:nvSpPr>
          <p:cNvPr id="534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443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D5E1BE-B0FA-44E2-A977-46DBF9532936}" type="slidenum">
              <a:rPr lang="en-US"/>
              <a:pPr/>
              <a:t>74</a:t>
            </a:fld>
            <a:endParaRPr lang="en-US"/>
          </a:p>
        </p:txBody>
      </p:sp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0209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31161-A0B0-4F0C-91C4-7892FD27BBC7}" type="slidenum">
              <a:rPr lang="en-US"/>
              <a:pPr/>
              <a:t>75</a:t>
            </a:fld>
            <a:endParaRPr lang="en-US"/>
          </a:p>
        </p:txBody>
      </p:sp>
      <p:sp>
        <p:nvSpPr>
          <p:cNvPr id="536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372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9BA6E9C-8CF3-3240-ABE4-29F896DCC555}" type="slidenum">
              <a:rPr lang="en-US" sz="1100"/>
              <a:pPr/>
              <a:t>76</a:t>
            </a:fld>
            <a:endParaRPr lang="en-US" sz="11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4537" cy="3417888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892" tIns="44945" rIns="89892" bIns="44945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9681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896bd62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896bd62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43510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896bd62d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896bd62d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0462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896bd62d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896bd62d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99130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896bd62d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896bd62d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6550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896bd62d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896bd62d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25960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896bd62df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896bd62df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65720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896bd62df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3896bd62df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66375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896bd62d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896bd62d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56039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896bd62df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896bd62df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8298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896bd62df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896bd62df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85420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896bd62df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896bd62df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511548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896bd62df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3896bd62df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481432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896bd62d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896bd62d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477567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896bd62df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3896bd62df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137148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896bd62df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896bd62df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393955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896bd62df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3896bd62df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495933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896bd62df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3896bd62df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956850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896bd62df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896bd62df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365093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896bd62df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3896bd62df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980515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896bd62df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3896bd62df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80892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896bd62df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3896bd62df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874475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896bd62df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3896bd62df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793604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896bd62df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896bd62df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092896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896bd62df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896bd62df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810836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896bd62df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3896bd62df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527530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896bd62df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896bd62df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150521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896bd62df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896bd62df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259155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896bd62df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896bd62df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740901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896bd62df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3896bd62df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859796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896bd62df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3896bd62df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38956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3896bd62df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3896bd62df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194713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896bd62df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3896bd62df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272712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896bd62df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3896bd62df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448029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3896bd62df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3896bd62df_0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563453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896bd62df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3896bd62df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003673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3896bd62df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3896bd62df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872458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3896bd62df_0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3896bd62df_0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839639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3896bd62df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3896bd62df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444457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896bd62df_0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3896bd62df_0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922446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3896bd62df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3896bd62df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9787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4/23/2020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4/23/2020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837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85800" y="914400"/>
            <a:ext cx="7772040" cy="5257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4983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7950" y="256233"/>
            <a:ext cx="8888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9878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B08E0-B629-4AC1-B104-D52F067E23F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2856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customXml" Target="../ink/ink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wmf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0" Type="http://schemas.openxmlformats.org/officeDocument/2006/relationships/customXml" Target="../ink/ink3.xml"/><Relationship Id="rId4" Type="http://schemas.openxmlformats.org/officeDocument/2006/relationships/oleObject" Target="../embeddings/oleObject1.bin"/><Relationship Id="rId9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tags" Target="../tags/tag3.xml"/><Relationship Id="rId7" Type="http://schemas.openxmlformats.org/officeDocument/2006/relationships/image" Target="../media/image2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customXml" Target="../ink/ink8.xml"/><Relationship Id="rId5" Type="http://schemas.openxmlformats.org/officeDocument/2006/relationships/image" Target="../media/image25.gif"/><Relationship Id="rId4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19.xml"/><Relationship Id="rId18" Type="http://schemas.openxmlformats.org/officeDocument/2006/relationships/tags" Target="../tags/tag24.xml"/><Relationship Id="rId26" Type="http://schemas.openxmlformats.org/officeDocument/2006/relationships/tags" Target="../tags/tag32.xml"/><Relationship Id="rId3" Type="http://schemas.openxmlformats.org/officeDocument/2006/relationships/tags" Target="../tags/tag9.xml"/><Relationship Id="rId21" Type="http://schemas.openxmlformats.org/officeDocument/2006/relationships/tags" Target="../tags/tag27.xml"/><Relationship Id="rId34" Type="http://schemas.openxmlformats.org/officeDocument/2006/relationships/image" Target="../media/image30.png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5" Type="http://schemas.openxmlformats.org/officeDocument/2006/relationships/tags" Target="../tags/tag31.xml"/><Relationship Id="rId33" Type="http://schemas.openxmlformats.org/officeDocument/2006/relationships/customXml" Target="../ink/ink9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0" Type="http://schemas.openxmlformats.org/officeDocument/2006/relationships/tags" Target="../tags/tag26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24" Type="http://schemas.openxmlformats.org/officeDocument/2006/relationships/tags" Target="../tags/tag30.xml"/><Relationship Id="rId32" Type="http://schemas.openxmlformats.org/officeDocument/2006/relationships/image" Target="../media/image29.png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23" Type="http://schemas.openxmlformats.org/officeDocument/2006/relationships/tags" Target="../tags/tag29.xml"/><Relationship Id="rId28" Type="http://schemas.openxmlformats.org/officeDocument/2006/relationships/tags" Target="../tags/tag34.xml"/><Relationship Id="rId10" Type="http://schemas.openxmlformats.org/officeDocument/2006/relationships/tags" Target="../tags/tag16.xml"/><Relationship Id="rId19" Type="http://schemas.openxmlformats.org/officeDocument/2006/relationships/tags" Target="../tags/tag25.xml"/><Relationship Id="rId31" Type="http://schemas.openxmlformats.org/officeDocument/2006/relationships/image" Target="../media/image28.png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Relationship Id="rId22" Type="http://schemas.openxmlformats.org/officeDocument/2006/relationships/tags" Target="../tags/tag28.xml"/><Relationship Id="rId27" Type="http://schemas.openxmlformats.org/officeDocument/2006/relationships/tags" Target="../tags/tag33.xml"/><Relationship Id="rId30" Type="http://schemas.openxmlformats.org/officeDocument/2006/relationships/notesSlide" Target="../notesSlides/notesSlide12.xml"/><Relationship Id="rId8" Type="http://schemas.openxmlformats.org/officeDocument/2006/relationships/tags" Target="../tags/tag1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tags" Target="../tags/tag37.xml"/><Relationship Id="rId7" Type="http://schemas.openxmlformats.org/officeDocument/2006/relationships/hyperlink" Target="http://www.cs.ubc.ca/~lowe/keypoints/" TargetMode="Externa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notesSlide" Target="../notesSlides/notesSlide13.xml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2.xml"/><Relationship Id="rId10" Type="http://schemas.openxmlformats.org/officeDocument/2006/relationships/customXml" Target="../ink/ink10.xml"/><Relationship Id="rId4" Type="http://schemas.openxmlformats.org/officeDocument/2006/relationships/tags" Target="../tags/tag38.xml"/><Relationship Id="rId9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10" Type="http://schemas.openxmlformats.org/officeDocument/2006/relationships/hyperlink" Target="http://robots.stanford.edu/cs223b07/notes/CS223B-L11-Panoramas.ppt" TargetMode="External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tags" Target="../tags/tag41.xml"/><Relationship Id="rId7" Type="http://schemas.openxmlformats.org/officeDocument/2006/relationships/image" Target="../media/image51.jpe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png"/><Relationship Id="rId9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63.png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12" Type="http://schemas.openxmlformats.org/officeDocument/2006/relationships/tags" Target="../tags/tag54.xml"/><Relationship Id="rId17" Type="http://schemas.openxmlformats.org/officeDocument/2006/relationships/image" Target="../media/image62.png"/><Relationship Id="rId2" Type="http://schemas.openxmlformats.org/officeDocument/2006/relationships/tags" Target="../tags/tag44.xml"/><Relationship Id="rId16" Type="http://schemas.openxmlformats.org/officeDocument/2006/relationships/image" Target="../media/image61.png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5" Type="http://schemas.openxmlformats.org/officeDocument/2006/relationships/tags" Target="../tags/tag47.xml"/><Relationship Id="rId15" Type="http://schemas.openxmlformats.org/officeDocument/2006/relationships/image" Target="../media/image60.jpeg"/><Relationship Id="rId10" Type="http://schemas.openxmlformats.org/officeDocument/2006/relationships/tags" Target="../tags/tag52.xml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notesSlide" Target="../notesSlides/notesSlide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64.png"/><Relationship Id="rId5" Type="http://schemas.openxmlformats.org/officeDocument/2006/relationships/customXml" Target="../ink/ink13.xml"/><Relationship Id="rId4" Type="http://schemas.openxmlformats.org/officeDocument/2006/relationships/notesSlide" Target="../notesSlides/notesSlide1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tags" Target="../tags/tag69.xml"/><Relationship Id="rId18" Type="http://schemas.openxmlformats.org/officeDocument/2006/relationships/tags" Target="../tags/tag74.xml"/><Relationship Id="rId3" Type="http://schemas.openxmlformats.org/officeDocument/2006/relationships/tags" Target="../tags/tag59.xml"/><Relationship Id="rId21" Type="http://schemas.openxmlformats.org/officeDocument/2006/relationships/image" Target="../media/image60.jpeg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tags" Target="../tags/tag73.xml"/><Relationship Id="rId2" Type="http://schemas.openxmlformats.org/officeDocument/2006/relationships/tags" Target="../tags/tag58.xml"/><Relationship Id="rId16" Type="http://schemas.openxmlformats.org/officeDocument/2006/relationships/tags" Target="../tags/tag72.xml"/><Relationship Id="rId20" Type="http://schemas.openxmlformats.org/officeDocument/2006/relationships/notesSlide" Target="../notesSlides/notesSlide19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5" Type="http://schemas.openxmlformats.org/officeDocument/2006/relationships/tags" Target="../tags/tag61.xml"/><Relationship Id="rId15" Type="http://schemas.openxmlformats.org/officeDocument/2006/relationships/tags" Target="../tags/tag71.xml"/><Relationship Id="rId10" Type="http://schemas.openxmlformats.org/officeDocument/2006/relationships/tags" Target="../tags/tag66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Relationship Id="rId22" Type="http://schemas.openxmlformats.org/officeDocument/2006/relationships/image" Target="../media/image6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tags" Target="../tags/tag87.xml"/><Relationship Id="rId18" Type="http://schemas.openxmlformats.org/officeDocument/2006/relationships/tags" Target="../tags/tag92.xml"/><Relationship Id="rId3" Type="http://schemas.openxmlformats.org/officeDocument/2006/relationships/tags" Target="../tags/tag77.xml"/><Relationship Id="rId21" Type="http://schemas.openxmlformats.org/officeDocument/2006/relationships/notesSlide" Target="../notesSlides/notesSlide20.xml"/><Relationship Id="rId7" Type="http://schemas.openxmlformats.org/officeDocument/2006/relationships/tags" Target="../tags/tag81.xml"/><Relationship Id="rId12" Type="http://schemas.openxmlformats.org/officeDocument/2006/relationships/tags" Target="../tags/tag86.xml"/><Relationship Id="rId17" Type="http://schemas.openxmlformats.org/officeDocument/2006/relationships/tags" Target="../tags/tag91.xml"/><Relationship Id="rId25" Type="http://schemas.openxmlformats.org/officeDocument/2006/relationships/image" Target="../media/image65.png"/><Relationship Id="rId2" Type="http://schemas.openxmlformats.org/officeDocument/2006/relationships/tags" Target="../tags/tag76.xml"/><Relationship Id="rId16" Type="http://schemas.openxmlformats.org/officeDocument/2006/relationships/tags" Target="../tags/tag90.xml"/><Relationship Id="rId20" Type="http://schemas.openxmlformats.org/officeDocument/2006/relationships/slideLayout" Target="../slideLayouts/slideLayout2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11" Type="http://schemas.openxmlformats.org/officeDocument/2006/relationships/tags" Target="../tags/tag85.xml"/><Relationship Id="rId24" Type="http://schemas.openxmlformats.org/officeDocument/2006/relationships/customXml" Target="../ink/ink14.xml"/><Relationship Id="rId5" Type="http://schemas.openxmlformats.org/officeDocument/2006/relationships/tags" Target="../tags/tag79.xml"/><Relationship Id="rId15" Type="http://schemas.openxmlformats.org/officeDocument/2006/relationships/tags" Target="../tags/tag89.xml"/><Relationship Id="rId23" Type="http://schemas.openxmlformats.org/officeDocument/2006/relationships/image" Target="../media/image61.png"/><Relationship Id="rId10" Type="http://schemas.openxmlformats.org/officeDocument/2006/relationships/tags" Target="../tags/tag84.xml"/><Relationship Id="rId19" Type="http://schemas.openxmlformats.org/officeDocument/2006/relationships/tags" Target="../tags/tag93.xml"/><Relationship Id="rId4" Type="http://schemas.openxmlformats.org/officeDocument/2006/relationships/tags" Target="../tags/tag78.xml"/><Relationship Id="rId9" Type="http://schemas.openxmlformats.org/officeDocument/2006/relationships/tags" Target="../tags/tag83.xml"/><Relationship Id="rId14" Type="http://schemas.openxmlformats.org/officeDocument/2006/relationships/tags" Target="../tags/tag88.xml"/><Relationship Id="rId22" Type="http://schemas.openxmlformats.org/officeDocument/2006/relationships/image" Target="../media/image60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tags" Target="../tags/tag106.xml"/><Relationship Id="rId18" Type="http://schemas.openxmlformats.org/officeDocument/2006/relationships/tags" Target="../tags/tag111.xml"/><Relationship Id="rId26" Type="http://schemas.openxmlformats.org/officeDocument/2006/relationships/tags" Target="../tags/tag119.xml"/><Relationship Id="rId3" Type="http://schemas.openxmlformats.org/officeDocument/2006/relationships/tags" Target="../tags/tag96.xml"/><Relationship Id="rId21" Type="http://schemas.openxmlformats.org/officeDocument/2006/relationships/tags" Target="../tags/tag114.xml"/><Relationship Id="rId7" Type="http://schemas.openxmlformats.org/officeDocument/2006/relationships/tags" Target="../tags/tag100.xml"/><Relationship Id="rId12" Type="http://schemas.openxmlformats.org/officeDocument/2006/relationships/tags" Target="../tags/tag105.xml"/><Relationship Id="rId17" Type="http://schemas.openxmlformats.org/officeDocument/2006/relationships/tags" Target="../tags/tag110.xml"/><Relationship Id="rId25" Type="http://schemas.openxmlformats.org/officeDocument/2006/relationships/tags" Target="../tags/tag118.xml"/><Relationship Id="rId2" Type="http://schemas.openxmlformats.org/officeDocument/2006/relationships/tags" Target="../tags/tag95.xml"/><Relationship Id="rId16" Type="http://schemas.openxmlformats.org/officeDocument/2006/relationships/tags" Target="../tags/tag109.xml"/><Relationship Id="rId20" Type="http://schemas.openxmlformats.org/officeDocument/2006/relationships/tags" Target="../tags/tag113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tags" Target="../tags/tag104.xml"/><Relationship Id="rId24" Type="http://schemas.openxmlformats.org/officeDocument/2006/relationships/tags" Target="../tags/tag117.xml"/><Relationship Id="rId32" Type="http://schemas.openxmlformats.org/officeDocument/2006/relationships/image" Target="../media/image66.png"/><Relationship Id="rId5" Type="http://schemas.openxmlformats.org/officeDocument/2006/relationships/tags" Target="../tags/tag98.xml"/><Relationship Id="rId15" Type="http://schemas.openxmlformats.org/officeDocument/2006/relationships/tags" Target="../tags/tag108.xml"/><Relationship Id="rId23" Type="http://schemas.openxmlformats.org/officeDocument/2006/relationships/tags" Target="../tags/tag116.xml"/><Relationship Id="rId28" Type="http://schemas.openxmlformats.org/officeDocument/2006/relationships/tags" Target="../tags/tag121.xml"/><Relationship Id="rId10" Type="http://schemas.openxmlformats.org/officeDocument/2006/relationships/tags" Target="../tags/tag103.xml"/><Relationship Id="rId19" Type="http://schemas.openxmlformats.org/officeDocument/2006/relationships/tags" Target="../tags/tag112.xml"/><Relationship Id="rId31" Type="http://schemas.openxmlformats.org/officeDocument/2006/relationships/customXml" Target="../ink/ink15.xml"/><Relationship Id="rId4" Type="http://schemas.openxmlformats.org/officeDocument/2006/relationships/tags" Target="../tags/tag97.xml"/><Relationship Id="rId9" Type="http://schemas.openxmlformats.org/officeDocument/2006/relationships/tags" Target="../tags/tag102.xml"/><Relationship Id="rId14" Type="http://schemas.openxmlformats.org/officeDocument/2006/relationships/tags" Target="../tags/tag107.xml"/><Relationship Id="rId22" Type="http://schemas.openxmlformats.org/officeDocument/2006/relationships/tags" Target="../tags/tag115.xml"/><Relationship Id="rId27" Type="http://schemas.openxmlformats.org/officeDocument/2006/relationships/tags" Target="../tags/tag120.xml"/><Relationship Id="rId30" Type="http://schemas.openxmlformats.org/officeDocument/2006/relationships/notesSlide" Target="../notesSlides/notesSlide2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image" Target="../media/image67.png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tags" Target="../tags/tag137.xml"/><Relationship Id="rId18" Type="http://schemas.openxmlformats.org/officeDocument/2006/relationships/tags" Target="../tags/tag142.xml"/><Relationship Id="rId26" Type="http://schemas.openxmlformats.org/officeDocument/2006/relationships/tags" Target="../tags/tag150.xml"/><Relationship Id="rId3" Type="http://schemas.openxmlformats.org/officeDocument/2006/relationships/tags" Target="../tags/tag127.xml"/><Relationship Id="rId21" Type="http://schemas.openxmlformats.org/officeDocument/2006/relationships/tags" Target="../tags/tag145.xml"/><Relationship Id="rId7" Type="http://schemas.openxmlformats.org/officeDocument/2006/relationships/tags" Target="../tags/tag131.xml"/><Relationship Id="rId12" Type="http://schemas.openxmlformats.org/officeDocument/2006/relationships/tags" Target="../tags/tag136.xml"/><Relationship Id="rId17" Type="http://schemas.openxmlformats.org/officeDocument/2006/relationships/tags" Target="../tags/tag141.xml"/><Relationship Id="rId25" Type="http://schemas.openxmlformats.org/officeDocument/2006/relationships/tags" Target="../tags/tag149.xml"/><Relationship Id="rId2" Type="http://schemas.openxmlformats.org/officeDocument/2006/relationships/tags" Target="../tags/tag126.xml"/><Relationship Id="rId16" Type="http://schemas.openxmlformats.org/officeDocument/2006/relationships/tags" Target="../tags/tag140.xml"/><Relationship Id="rId20" Type="http://schemas.openxmlformats.org/officeDocument/2006/relationships/tags" Target="../tags/tag144.xml"/><Relationship Id="rId29" Type="http://schemas.openxmlformats.org/officeDocument/2006/relationships/image" Target="../media/image68.wmf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24" Type="http://schemas.openxmlformats.org/officeDocument/2006/relationships/tags" Target="../tags/tag148.xml"/><Relationship Id="rId32" Type="http://schemas.openxmlformats.org/officeDocument/2006/relationships/image" Target="../media/image71.png"/><Relationship Id="rId5" Type="http://schemas.openxmlformats.org/officeDocument/2006/relationships/tags" Target="../tags/tag129.xml"/><Relationship Id="rId15" Type="http://schemas.openxmlformats.org/officeDocument/2006/relationships/tags" Target="../tags/tag139.xml"/><Relationship Id="rId23" Type="http://schemas.openxmlformats.org/officeDocument/2006/relationships/tags" Target="../tags/tag147.xml"/><Relationship Id="rId28" Type="http://schemas.openxmlformats.org/officeDocument/2006/relationships/notesSlide" Target="../notesSlides/notesSlide23.xml"/><Relationship Id="rId10" Type="http://schemas.openxmlformats.org/officeDocument/2006/relationships/tags" Target="../tags/tag134.xml"/><Relationship Id="rId19" Type="http://schemas.openxmlformats.org/officeDocument/2006/relationships/tags" Target="../tags/tag143.xml"/><Relationship Id="rId31" Type="http://schemas.openxmlformats.org/officeDocument/2006/relationships/image" Target="../media/image70.png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tags" Target="../tags/tag138.xml"/><Relationship Id="rId22" Type="http://schemas.openxmlformats.org/officeDocument/2006/relationships/tags" Target="../tags/tag146.xml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6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158.xml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12" Type="http://schemas.openxmlformats.org/officeDocument/2006/relationships/image" Target="../media/image71.png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11" Type="http://schemas.openxmlformats.org/officeDocument/2006/relationships/notesSlide" Target="../notesSlides/notesSlide24.xml"/><Relationship Id="rId5" Type="http://schemas.openxmlformats.org/officeDocument/2006/relationships/tags" Target="../tags/tag155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54.xml"/><Relationship Id="rId9" Type="http://schemas.openxmlformats.org/officeDocument/2006/relationships/tags" Target="../tags/tag15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7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5.png"/><Relationship Id="rId10" Type="http://schemas.openxmlformats.org/officeDocument/2006/relationships/image" Target="../media/image82.png"/><Relationship Id="rId4" Type="http://schemas.openxmlformats.org/officeDocument/2006/relationships/image" Target="../media/image74.png"/><Relationship Id="rId9" Type="http://schemas.openxmlformats.org/officeDocument/2006/relationships/image" Target="../media/image8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5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customXml" Target="../ink/ink17.xml"/><Relationship Id="rId5" Type="http://schemas.openxmlformats.org/officeDocument/2006/relationships/image" Target="../media/image79.png"/><Relationship Id="rId10" Type="http://schemas.openxmlformats.org/officeDocument/2006/relationships/image" Target="../media/image85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5.png"/><Relationship Id="rId7" Type="http://schemas.openxmlformats.org/officeDocument/2006/relationships/image" Target="../media/image8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10" Type="http://schemas.openxmlformats.org/officeDocument/2006/relationships/image" Target="../media/image85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customXml" Target="../ink/ink18.xml"/><Relationship Id="rId4" Type="http://schemas.openxmlformats.org/officeDocument/2006/relationships/image" Target="../media/image8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3.png"/><Relationship Id="rId7" Type="http://schemas.openxmlformats.org/officeDocument/2006/relationships/customXml" Target="../ink/ink20.xml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8.png"/><Relationship Id="rId7" Type="http://schemas.openxmlformats.org/officeDocument/2006/relationships/customXml" Target="../ink/ink2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5" Type="http://schemas.openxmlformats.org/officeDocument/2006/relationships/image" Target="../media/image108.png"/><Relationship Id="rId4" Type="http://schemas.openxmlformats.org/officeDocument/2006/relationships/notesSlide" Target="../notesSlides/notesSlide26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tags" Target="../tags/tag164.xml"/><Relationship Id="rId7" Type="http://schemas.openxmlformats.org/officeDocument/2006/relationships/image" Target="../media/image108.pn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5.xml"/><Relationship Id="rId9" Type="http://schemas.openxmlformats.org/officeDocument/2006/relationships/image" Target="../media/image11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5" Type="http://schemas.openxmlformats.org/officeDocument/2006/relationships/image" Target="../media/image110.png"/><Relationship Id="rId4" Type="http://schemas.openxmlformats.org/officeDocument/2006/relationships/image" Target="../media/image111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image" Target="../media/image114.png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image" Target="../media/image113.png"/><Relationship Id="rId17" Type="http://schemas.openxmlformats.org/officeDocument/2006/relationships/image" Target="../media/image118.png"/><Relationship Id="rId2" Type="http://schemas.openxmlformats.org/officeDocument/2006/relationships/tags" Target="../tags/tag169.xml"/><Relationship Id="rId16" Type="http://schemas.openxmlformats.org/officeDocument/2006/relationships/image" Target="../media/image117.png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image" Target="../media/image112.png"/><Relationship Id="rId5" Type="http://schemas.openxmlformats.org/officeDocument/2006/relationships/tags" Target="../tags/tag172.xml"/><Relationship Id="rId15" Type="http://schemas.openxmlformats.org/officeDocument/2006/relationships/image" Target="../media/image116.png"/><Relationship Id="rId10" Type="http://schemas.openxmlformats.org/officeDocument/2006/relationships/notesSlide" Target="../notesSlides/notesSlide28.xml"/><Relationship Id="rId4" Type="http://schemas.openxmlformats.org/officeDocument/2006/relationships/tags" Target="../tags/tag171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15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image" Target="../media/image120.png"/><Relationship Id="rId3" Type="http://schemas.openxmlformats.org/officeDocument/2006/relationships/tags" Target="../tags/tag178.xml"/><Relationship Id="rId7" Type="http://schemas.openxmlformats.org/officeDocument/2006/relationships/tags" Target="../tags/tag182.xml"/><Relationship Id="rId12" Type="http://schemas.openxmlformats.org/officeDocument/2006/relationships/notesSlide" Target="../notesSlides/notesSlide29.xml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80.xml"/><Relationship Id="rId10" Type="http://schemas.openxmlformats.org/officeDocument/2006/relationships/tags" Target="../tags/tag185.xml"/><Relationship Id="rId4" Type="http://schemas.openxmlformats.org/officeDocument/2006/relationships/tags" Target="../tags/tag179.xml"/><Relationship Id="rId9" Type="http://schemas.openxmlformats.org/officeDocument/2006/relationships/tags" Target="../tags/tag184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13" Type="http://schemas.openxmlformats.org/officeDocument/2006/relationships/image" Target="../media/image120.png"/><Relationship Id="rId3" Type="http://schemas.openxmlformats.org/officeDocument/2006/relationships/tags" Target="../tags/tag188.xml"/><Relationship Id="rId7" Type="http://schemas.openxmlformats.org/officeDocument/2006/relationships/tags" Target="../tags/tag192.xml"/><Relationship Id="rId12" Type="http://schemas.openxmlformats.org/officeDocument/2006/relationships/notesSlide" Target="../notesSlides/notesSlide30.xml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90.xml"/><Relationship Id="rId10" Type="http://schemas.openxmlformats.org/officeDocument/2006/relationships/tags" Target="../tags/tag195.xml"/><Relationship Id="rId4" Type="http://schemas.openxmlformats.org/officeDocument/2006/relationships/tags" Target="../tags/tag189.xml"/><Relationship Id="rId9" Type="http://schemas.openxmlformats.org/officeDocument/2006/relationships/tags" Target="../tags/tag194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tags" Target="../tags/tag203.xml"/><Relationship Id="rId13" Type="http://schemas.openxmlformats.org/officeDocument/2006/relationships/image" Target="../media/image120.png"/><Relationship Id="rId3" Type="http://schemas.openxmlformats.org/officeDocument/2006/relationships/tags" Target="../tags/tag198.xml"/><Relationship Id="rId7" Type="http://schemas.openxmlformats.org/officeDocument/2006/relationships/tags" Target="../tags/tag202.xml"/><Relationship Id="rId12" Type="http://schemas.openxmlformats.org/officeDocument/2006/relationships/notesSlide" Target="../notesSlides/notesSlide31.xml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tags" Target="../tags/tag20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00.xml"/><Relationship Id="rId10" Type="http://schemas.openxmlformats.org/officeDocument/2006/relationships/tags" Target="../tags/tag205.xml"/><Relationship Id="rId4" Type="http://schemas.openxmlformats.org/officeDocument/2006/relationships/tags" Target="../tags/tag199.xml"/><Relationship Id="rId9" Type="http://schemas.openxmlformats.org/officeDocument/2006/relationships/tags" Target="../tags/tag204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tags" Target="../tags/tag213.xml"/><Relationship Id="rId13" Type="http://schemas.openxmlformats.org/officeDocument/2006/relationships/notesSlide" Target="../notesSlides/notesSlide32.xml"/><Relationship Id="rId3" Type="http://schemas.openxmlformats.org/officeDocument/2006/relationships/tags" Target="../tags/tag208.xml"/><Relationship Id="rId7" Type="http://schemas.openxmlformats.org/officeDocument/2006/relationships/tags" Target="../tags/tag212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11" Type="http://schemas.openxmlformats.org/officeDocument/2006/relationships/tags" Target="../tags/tag216.xml"/><Relationship Id="rId5" Type="http://schemas.openxmlformats.org/officeDocument/2006/relationships/tags" Target="../tags/tag210.xml"/><Relationship Id="rId10" Type="http://schemas.openxmlformats.org/officeDocument/2006/relationships/tags" Target="../tags/tag215.xml"/><Relationship Id="rId4" Type="http://schemas.openxmlformats.org/officeDocument/2006/relationships/tags" Target="../tags/tag209.xml"/><Relationship Id="rId9" Type="http://schemas.openxmlformats.org/officeDocument/2006/relationships/tags" Target="../tags/tag214.xml"/><Relationship Id="rId14" Type="http://schemas.openxmlformats.org/officeDocument/2006/relationships/image" Target="../media/image12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notesSlide" Target="../notesSlides/notesSlide3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1.jp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jpg"/><Relationship Id="rId3" Type="http://schemas.openxmlformats.org/officeDocument/2006/relationships/image" Target="../media/image155.jpg"/><Relationship Id="rId7" Type="http://schemas.openxmlformats.org/officeDocument/2006/relationships/image" Target="../media/image159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8.jpg"/><Relationship Id="rId5" Type="http://schemas.openxmlformats.org/officeDocument/2006/relationships/image" Target="../media/image157.jpg"/><Relationship Id="rId10" Type="http://schemas.openxmlformats.org/officeDocument/2006/relationships/image" Target="../media/image162.jpg"/><Relationship Id="rId4" Type="http://schemas.openxmlformats.org/officeDocument/2006/relationships/image" Target="../media/image156.jpg"/><Relationship Id="rId9" Type="http://schemas.openxmlformats.org/officeDocument/2006/relationships/image" Target="../media/image161.jp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Describing and Matching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F454C-8BDA-47D5-A607-2CC6B16A6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7DB9C-F6F6-4E88-A6FE-A9B137D6D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Harris Corner </a:t>
            </a:r>
            <a:r>
              <a:rPr lang="en-US" dirty="0" err="1"/>
              <a:t>Dector</a:t>
            </a:r>
            <a:endParaRPr lang="en-US" dirty="0"/>
          </a:p>
          <a:p>
            <a:r>
              <a:rPr lang="en-US" dirty="0"/>
              <a:t>SIFT Key Point Detector</a:t>
            </a:r>
          </a:p>
          <a:p>
            <a:r>
              <a:rPr lang="en-US" dirty="0"/>
              <a:t>On to Descriptors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44A040-105F-4811-AAED-2DAC0CCB0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6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Picture 10"/>
          <p:cNvPicPr/>
          <p:nvPr/>
        </p:nvPicPr>
        <p:blipFill>
          <a:blip r:embed="rId3"/>
          <a:stretch/>
        </p:blipFill>
        <p:spPr>
          <a:xfrm>
            <a:off x="534360" y="3505200"/>
            <a:ext cx="1655280" cy="1317240"/>
          </a:xfrm>
          <a:prstGeom prst="rect">
            <a:avLst/>
          </a:prstGeom>
          <a:ln w="9360">
            <a:noFill/>
          </a:ln>
        </p:spPr>
      </p:pic>
      <p:pic>
        <p:nvPicPr>
          <p:cNvPr id="452" name="Picture 17"/>
          <p:cNvPicPr/>
          <p:nvPr/>
        </p:nvPicPr>
        <p:blipFill>
          <a:blip r:embed="rId4"/>
          <a:srcRect l="8233" t="10319" r="50983" b="48759"/>
          <a:stretch/>
        </p:blipFill>
        <p:spPr>
          <a:xfrm>
            <a:off x="2581560" y="3543566"/>
            <a:ext cx="1618920" cy="1294920"/>
          </a:xfrm>
          <a:prstGeom prst="rect">
            <a:avLst/>
          </a:prstGeom>
          <a:ln w="9360">
            <a:noFill/>
          </a:ln>
        </p:spPr>
      </p:pic>
      <p:pic>
        <p:nvPicPr>
          <p:cNvPr id="453" name="Picture 18"/>
          <p:cNvPicPr/>
          <p:nvPr/>
        </p:nvPicPr>
        <p:blipFill>
          <a:blip r:embed="rId4"/>
          <a:srcRect l="7510" t="59252" r="49461"/>
          <a:stretch/>
        </p:blipFill>
        <p:spPr>
          <a:xfrm>
            <a:off x="6704205" y="3559612"/>
            <a:ext cx="1699920" cy="1294920"/>
          </a:xfrm>
          <a:prstGeom prst="rect">
            <a:avLst/>
          </a:prstGeom>
          <a:ln w="9360">
            <a:noFill/>
          </a:ln>
        </p:spPr>
      </p:pic>
      <p:pic>
        <p:nvPicPr>
          <p:cNvPr id="454" name="Picture 19"/>
          <p:cNvPicPr/>
          <p:nvPr/>
        </p:nvPicPr>
        <p:blipFill>
          <a:blip r:embed="rId4"/>
          <a:srcRect l="57798" t="59252"/>
          <a:stretch/>
        </p:blipFill>
        <p:spPr>
          <a:xfrm>
            <a:off x="4668840" y="3559612"/>
            <a:ext cx="1672920" cy="1294920"/>
          </a:xfrm>
          <a:prstGeom prst="rect">
            <a:avLst/>
          </a:prstGeom>
          <a:ln w="9360">
            <a:noFill/>
          </a:ln>
        </p:spPr>
      </p:pic>
      <p:sp>
        <p:nvSpPr>
          <p:cNvPr id="455" name="CustomShape 1"/>
          <p:cNvSpPr/>
          <p:nvPr/>
        </p:nvSpPr>
        <p:spPr>
          <a:xfrm>
            <a:off x="0" y="152280"/>
            <a:ext cx="8610600" cy="533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strike="noStrike" dirty="0">
                <a:solidFill>
                  <a:srgbClr val="000000"/>
                </a:solidFill>
                <a:latin typeface="Calibri"/>
              </a:rPr>
              <a:t>Second Moment Matrix or </a:t>
            </a:r>
            <a:r>
              <a:rPr lang="en-US" sz="4000" strike="noStrike" dirty="0">
                <a:solidFill>
                  <a:srgbClr val="FF0000"/>
                </a:solidFill>
                <a:latin typeface="Calibri"/>
              </a:rPr>
              <a:t>H</a:t>
            </a:r>
            <a:r>
              <a:rPr lang="en-US" sz="4000" strike="noStrike" dirty="0">
                <a:solidFill>
                  <a:srgbClr val="000000"/>
                </a:solidFill>
                <a:latin typeface="Calibri"/>
              </a:rPr>
              <a:t>arris Matrix</a:t>
            </a:r>
            <a:endParaRPr dirty="0"/>
          </a:p>
        </p:txBody>
      </p:sp>
      <p:sp>
        <p:nvSpPr>
          <p:cNvPr id="456" name="CustomShape 2"/>
          <p:cNvSpPr/>
          <p:nvPr/>
        </p:nvSpPr>
        <p:spPr>
          <a:xfrm>
            <a:off x="959417" y="2438280"/>
            <a:ext cx="7813440" cy="943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2 x 2 matrix of image derivatives smoothed by Gaussian weights.</a:t>
            </a:r>
            <a:endParaRPr dirty="0"/>
          </a:p>
        </p:txBody>
      </p:sp>
      <p:sp>
        <p:nvSpPr>
          <p:cNvPr id="457" name="CustomShape 3"/>
          <p:cNvSpPr/>
          <p:nvPr/>
        </p:nvSpPr>
        <p:spPr>
          <a:xfrm>
            <a:off x="701829" y="5192932"/>
            <a:ext cx="14965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Arial"/>
              </a:rPr>
              <a:t>Notation:</a:t>
            </a:r>
            <a:endParaRPr dirty="0"/>
          </a:p>
        </p:txBody>
      </p:sp>
      <p:pic>
        <p:nvPicPr>
          <p:cNvPr id="459" name="Picture 458"/>
          <p:cNvPicPr/>
          <p:nvPr/>
        </p:nvPicPr>
        <p:blipFill>
          <a:blip r:embed="rId5"/>
          <a:stretch/>
        </p:blipFill>
        <p:spPr>
          <a:xfrm>
            <a:off x="2668954" y="4838486"/>
            <a:ext cx="1422360" cy="977760"/>
          </a:xfrm>
          <a:prstGeom prst="rect">
            <a:avLst/>
          </a:prstGeom>
          <a:ln>
            <a:noFill/>
          </a:ln>
        </p:spPr>
      </p:pic>
      <p:pic>
        <p:nvPicPr>
          <p:cNvPr id="460" name="Picture 459"/>
          <p:cNvPicPr/>
          <p:nvPr/>
        </p:nvPicPr>
        <p:blipFill>
          <a:blip r:embed="rId6"/>
          <a:stretch/>
        </p:blipFill>
        <p:spPr>
          <a:xfrm>
            <a:off x="4737240" y="4854532"/>
            <a:ext cx="1460520" cy="1041480"/>
          </a:xfrm>
          <a:prstGeom prst="rect">
            <a:avLst/>
          </a:prstGeom>
          <a:ln>
            <a:noFill/>
          </a:ln>
        </p:spPr>
      </p:pic>
      <p:pic>
        <p:nvPicPr>
          <p:cNvPr id="461" name="Picture 460"/>
          <p:cNvPicPr/>
          <p:nvPr/>
        </p:nvPicPr>
        <p:blipFill>
          <a:blip r:embed="rId7"/>
          <a:stretch/>
        </p:blipFill>
        <p:spPr>
          <a:xfrm>
            <a:off x="6442845" y="4854532"/>
            <a:ext cx="2222640" cy="104148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93649" y="5787242"/>
            <a:ext cx="8694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First compute I</a:t>
            </a:r>
            <a:r>
              <a:rPr lang="en-US" sz="2400" baseline="-25000" dirty="0">
                <a:solidFill>
                  <a:srgbClr val="FF0000"/>
                </a:solidFill>
              </a:rPr>
              <a:t>x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, and I</a:t>
            </a:r>
            <a:r>
              <a:rPr lang="en-US" sz="2400" baseline="-25000" dirty="0">
                <a:solidFill>
                  <a:srgbClr val="FF0000"/>
                </a:solidFill>
              </a:rPr>
              <a:t>x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x</a:t>
            </a:r>
            <a:r>
              <a:rPr lang="en-US" sz="2400" baseline="-25000" dirty="0">
                <a:solidFill>
                  <a:srgbClr val="FF0000"/>
                </a:solidFill>
              </a:rPr>
              <a:t>,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baseline="-25000" dirty="0">
                <a:solidFill>
                  <a:srgbClr val="FF0000"/>
                </a:solidFill>
              </a:rPr>
              <a:t>,</a:t>
            </a:r>
            <a:r>
              <a:rPr lang="en-US" sz="2400" dirty="0">
                <a:solidFill>
                  <a:srgbClr val="FF0000"/>
                </a:solidFill>
              </a:rPr>
              <a:t>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x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; then apply Gaussian to each.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70101" y="1156764"/>
            <a:ext cx="36423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| 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 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x</a:t>
            </a:r>
            <a:r>
              <a:rPr lang="en-US" sz="3200" dirty="0"/>
              <a:t>   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|</a:t>
            </a:r>
          </a:p>
          <a:p>
            <a:r>
              <a:rPr lang="en-US" sz="3200" dirty="0"/>
              <a:t>|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  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|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6FD3DA-02A0-4D1F-8112-8751426F4EDF}"/>
              </a:ext>
            </a:extLst>
          </p:cNvPr>
          <p:cNvSpPr txBox="1"/>
          <p:nvPr/>
        </p:nvSpPr>
        <p:spPr>
          <a:xfrm>
            <a:off x="1362000" y="1410835"/>
            <a:ext cx="739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 =</a:t>
            </a:r>
          </a:p>
        </p:txBody>
      </p:sp>
    </p:spTree>
    <p:extLst>
      <p:ext uri="{BB962C8B-B14F-4D97-AF65-F5344CB8AC3E}">
        <p14:creationId xmlns:p14="http://schemas.microsoft.com/office/powerpoint/2010/main" val="220412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-US" dirty="0"/>
              <a:t>From HW3: </a:t>
            </a:r>
            <a:r>
              <a:rPr lang="en" dirty="0"/>
              <a:t>Structure matrix</a:t>
            </a:r>
            <a:endParaRPr dirty="0"/>
          </a:p>
        </p:txBody>
      </p:sp>
      <p:sp>
        <p:nvSpPr>
          <p:cNvPr id="389" name="Google Shape;389;p4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Weighted sum of gradient information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|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   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|</a:t>
            </a:r>
            <a:endParaRPr dirty="0"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|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  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|</a:t>
            </a:r>
            <a:endParaRPr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Use Gaussian weighting </a:t>
            </a: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Eigen vectors/values of this matrix summarize the distribution of the gradients nearby</a:t>
            </a:r>
            <a:endParaRPr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are eigenvalues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both small: no gradient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&gt;&gt;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: gradient in one direction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similar: multiple gradient directions, corner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390" name="Google Shape;390;p4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EEEFA8-758B-49D4-9518-C91BBAAABD32}"/>
              </a:ext>
            </a:extLst>
          </p:cNvPr>
          <p:cNvSpPr txBox="1"/>
          <p:nvPr/>
        </p:nvSpPr>
        <p:spPr>
          <a:xfrm flipH="1">
            <a:off x="4871719" y="2335580"/>
            <a:ext cx="3266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We’ll tell you how to store this!</a:t>
            </a:r>
          </a:p>
        </p:txBody>
      </p:sp>
    </p:spTree>
    <p:extLst>
      <p:ext uri="{BB962C8B-B14F-4D97-AF65-F5344CB8AC3E}">
        <p14:creationId xmlns:p14="http://schemas.microsoft.com/office/powerpoint/2010/main" val="82856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Estimating </a:t>
            </a:r>
            <a:r>
              <a:rPr lang="en-US" dirty="0"/>
              <a:t>Response</a:t>
            </a:r>
            <a:endParaRPr dirty="0"/>
          </a:p>
        </p:txBody>
      </p:sp>
      <p:sp>
        <p:nvSpPr>
          <p:cNvPr id="396" name="Google Shape;396;p49"/>
          <p:cNvSpPr txBox="1">
            <a:spLocks noGrp="1"/>
          </p:cNvSpPr>
          <p:nvPr>
            <p:ph type="body" idx="1"/>
          </p:nvPr>
        </p:nvSpPr>
        <p:spPr>
          <a:xfrm>
            <a:off x="319650" y="138751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chemeClr val="dk1"/>
                </a:solidFill>
              </a:rPr>
              <a:t>A few methods </a:t>
            </a:r>
            <a:r>
              <a:rPr lang="en-US" dirty="0">
                <a:solidFill>
                  <a:schemeClr val="dk1"/>
                </a:solidFill>
              </a:rPr>
              <a:t>we use to estimate</a:t>
            </a:r>
            <a:r>
              <a:rPr lang="en" dirty="0">
                <a:solidFill>
                  <a:schemeClr val="dk1"/>
                </a:solidFill>
              </a:rPr>
              <a:t>:</a:t>
            </a: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rgbClr val="0000FF"/>
                </a:solidFill>
              </a:rPr>
              <a:t>Calculate </a:t>
            </a:r>
            <a:r>
              <a:rPr lang="en-US" dirty="0">
                <a:solidFill>
                  <a:srgbClr val="0000FF"/>
                </a:solidFill>
              </a:rPr>
              <a:t>these </a:t>
            </a:r>
            <a:r>
              <a:rPr lang="en" dirty="0">
                <a:solidFill>
                  <a:srgbClr val="0000FF"/>
                </a:solidFill>
              </a:rPr>
              <a:t>directly from the 2x2 matrix</a:t>
            </a:r>
            <a:endParaRPr dirty="0">
              <a:solidFill>
                <a:srgbClr val="0000FF"/>
              </a:solidFill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det(S) = </a:t>
            </a:r>
            <a:r>
              <a:rPr lang="en-US" dirty="0">
                <a:solidFill>
                  <a:srgbClr val="0000FF"/>
                </a:solidFill>
              </a:rPr>
              <a:t>ad – </a:t>
            </a:r>
            <a:r>
              <a:rPr lang="en-US" dirty="0" err="1">
                <a:solidFill>
                  <a:srgbClr val="0000FF"/>
                </a:solidFill>
              </a:rPr>
              <a:t>bc</a:t>
            </a:r>
            <a:r>
              <a:rPr lang="en-US" dirty="0">
                <a:solidFill>
                  <a:srgbClr val="0000FF"/>
                </a:solidFill>
              </a:rPr>
              <a:t> = </a:t>
            </a: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</a:t>
            </a:r>
            <a:r>
              <a:rPr lang="en" dirty="0">
                <a:solidFill>
                  <a:srgbClr val="0000FF"/>
                </a:solidFill>
              </a:rPr>
              <a:t>*λ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trace(S) = </a:t>
            </a:r>
            <a:r>
              <a:rPr lang="en-US" dirty="0">
                <a:solidFill>
                  <a:srgbClr val="0000FF"/>
                </a:solidFill>
              </a:rPr>
              <a:t>a + d =  </a:t>
            </a: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</a:t>
            </a:r>
            <a:r>
              <a:rPr lang="en" dirty="0">
                <a:solidFill>
                  <a:srgbClr val="0000FF"/>
                </a:solidFill>
              </a:rPr>
              <a:t>+λ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endParaRPr dirty="0">
              <a:solidFill>
                <a:srgbClr val="0000FF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-US" dirty="0">
                <a:solidFill>
                  <a:srgbClr val="FF0000"/>
                </a:solidFill>
              </a:rPr>
              <a:t>**Estimate formula 1: R = </a:t>
            </a:r>
            <a:r>
              <a:rPr lang="en" dirty="0">
                <a:solidFill>
                  <a:srgbClr val="FF0000"/>
                </a:solidFill>
              </a:rPr>
              <a:t>det(S) - α trace(S)</a:t>
            </a:r>
            <a:r>
              <a:rPr lang="en" baseline="30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 = λ</a:t>
            </a:r>
            <a:r>
              <a:rPr lang="en" baseline="-25000" dirty="0">
                <a:solidFill>
                  <a:srgbClr val="FF0000"/>
                </a:solidFill>
              </a:rPr>
              <a:t>1</a:t>
            </a:r>
            <a:r>
              <a:rPr lang="en" dirty="0">
                <a:solidFill>
                  <a:srgbClr val="FF0000"/>
                </a:solidFill>
              </a:rPr>
              <a:t>λ</a:t>
            </a:r>
            <a:r>
              <a:rPr lang="en" baseline="-25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 - α(λ</a:t>
            </a:r>
            <a:r>
              <a:rPr lang="en" baseline="-25000" dirty="0">
                <a:solidFill>
                  <a:srgbClr val="FF0000"/>
                </a:solidFill>
              </a:rPr>
              <a:t>1</a:t>
            </a:r>
            <a:r>
              <a:rPr lang="en" dirty="0">
                <a:solidFill>
                  <a:srgbClr val="FF0000"/>
                </a:solidFill>
              </a:rPr>
              <a:t>+λ</a:t>
            </a:r>
            <a:r>
              <a:rPr lang="en" baseline="-25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)</a:t>
            </a:r>
            <a:r>
              <a:rPr lang="en" baseline="30000" dirty="0">
                <a:solidFill>
                  <a:srgbClr val="FF0000"/>
                </a:solidFill>
              </a:rPr>
              <a:t>2</a:t>
            </a:r>
            <a:endParaRPr dirty="0">
              <a:solidFill>
                <a:srgbClr val="FF0000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-US" dirty="0">
                <a:solidFill>
                  <a:srgbClr val="002060"/>
                </a:solidFill>
              </a:rPr>
              <a:t>---Estimate formula 2: R = </a:t>
            </a:r>
            <a:r>
              <a:rPr lang="en" dirty="0">
                <a:solidFill>
                  <a:srgbClr val="002060"/>
                </a:solidFill>
              </a:rPr>
              <a:t>det(S) / trace(S) = λ</a:t>
            </a:r>
            <a:r>
              <a:rPr lang="en" baseline="-25000" dirty="0">
                <a:solidFill>
                  <a:srgbClr val="002060"/>
                </a:solidFill>
              </a:rPr>
              <a:t>1</a:t>
            </a:r>
            <a:r>
              <a:rPr lang="en" dirty="0">
                <a:solidFill>
                  <a:srgbClr val="002060"/>
                </a:solidFill>
              </a:rPr>
              <a:t>λ</a:t>
            </a:r>
            <a:r>
              <a:rPr lang="en" baseline="-25000" dirty="0">
                <a:solidFill>
                  <a:srgbClr val="002060"/>
                </a:solidFill>
              </a:rPr>
              <a:t>2</a:t>
            </a:r>
            <a:r>
              <a:rPr lang="en" dirty="0">
                <a:solidFill>
                  <a:srgbClr val="002060"/>
                </a:solidFill>
              </a:rPr>
              <a:t>/(λ</a:t>
            </a:r>
            <a:r>
              <a:rPr lang="en" baseline="-25000" dirty="0">
                <a:solidFill>
                  <a:srgbClr val="002060"/>
                </a:solidFill>
              </a:rPr>
              <a:t>1</a:t>
            </a:r>
            <a:r>
              <a:rPr lang="en" dirty="0">
                <a:solidFill>
                  <a:srgbClr val="002060"/>
                </a:solidFill>
              </a:rPr>
              <a:t>+λ</a:t>
            </a:r>
            <a:r>
              <a:rPr lang="en" baseline="-25000" dirty="0">
                <a:solidFill>
                  <a:srgbClr val="002060"/>
                </a:solidFill>
              </a:rPr>
              <a:t>2</a:t>
            </a:r>
            <a:r>
              <a:rPr lang="en" dirty="0">
                <a:solidFill>
                  <a:srgbClr val="002060"/>
                </a:solidFill>
              </a:rPr>
              <a:t>)</a:t>
            </a:r>
            <a:endParaRPr dirty="0">
              <a:solidFill>
                <a:srgbClr val="002060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If these estimates are large, λ</a:t>
            </a:r>
            <a:r>
              <a:rPr lang="en" baseline="-25000" dirty="0">
                <a:solidFill>
                  <a:schemeClr val="dk1"/>
                </a:solidFill>
              </a:rPr>
              <a:t>2</a:t>
            </a:r>
            <a:r>
              <a:rPr lang="en" dirty="0">
                <a:solidFill>
                  <a:schemeClr val="dk1"/>
                </a:solidFill>
              </a:rPr>
              <a:t> is large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397" name="Google Shape;397;p4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8D7E1E-A3CF-4E91-993F-07BC815BE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68" y="1506690"/>
            <a:ext cx="1646063" cy="87790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21A658C-AE28-48F9-B0D0-11C9D803A2E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603494" y="1541685"/>
            <a:ext cx="5409720" cy="7347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580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Harris Corner Detector</a:t>
            </a:r>
            <a:endParaRPr/>
          </a:p>
        </p:txBody>
      </p:sp>
      <p:sp>
        <p:nvSpPr>
          <p:cNvPr id="403" name="Google Shape;403;p5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50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chemeClr val="dk1"/>
                </a:solidFill>
              </a:rPr>
              <a:t>Calculate derivatives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 and 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Calculate 3 measures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, 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,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Calculate weighted sums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Want a weighted sum of nearby pixels, guess what this is?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Gaussian!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Estimate response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Non-max suppression (just like Canny)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404" name="Google Shape;404;p5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CE3AF31-7167-48FC-8C7F-0979D4247259}"/>
                  </a:ext>
                </a:extLst>
              </p14:cNvPr>
              <p14:cNvContentPartPr/>
              <p14:nvPr/>
            </p14:nvContentPartPr>
            <p14:xfrm>
              <a:off x="5583960" y="4753440"/>
              <a:ext cx="3077280" cy="6516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CE3AF31-7167-48FC-8C7F-0979D424725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74600" y="4744080"/>
                <a:ext cx="3096000" cy="67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0003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10" name="Google Shape;41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29175"/>
            <a:ext cx="9144000" cy="91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219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16" name="Google Shape;416;p52"/>
          <p:cNvPicPr preferRelativeResize="0"/>
          <p:nvPr/>
        </p:nvPicPr>
        <p:blipFill rotWithShape="1">
          <a:blip r:embed="rId3">
            <a:alphaModFix/>
          </a:blip>
          <a:srcRect l="55741" t="42574" r="14596" b="40740"/>
          <a:stretch/>
        </p:blipFill>
        <p:spPr>
          <a:xfrm>
            <a:off x="0" y="857250"/>
            <a:ext cx="9144000" cy="51434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992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577872-2D53-4353-B464-03B30B6A6E61}" type="slidenum">
              <a:rPr lang="en-US" altLang="zh-CN"/>
              <a:pPr>
                <a:defRPr/>
              </a:pPr>
              <a:t>9</a:t>
            </a:fld>
            <a:endParaRPr lang="en-US" altLang="zh-CN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Lowe</a:t>
            </a:r>
            <a:r>
              <a:rPr lang="en-US" altLang="en-US">
                <a:latin typeface="Arial" charset="0"/>
              </a:rPr>
              <a:t>’</a:t>
            </a:r>
            <a:r>
              <a:rPr lang="en-US" altLang="en-US"/>
              <a:t>s Pyramid Scheme</a:t>
            </a:r>
          </a:p>
        </p:txBody>
      </p:sp>
      <p:pic>
        <p:nvPicPr>
          <p:cNvPr id="2355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8" t="23546" r="9642" b="17589"/>
          <a:stretch>
            <a:fillRect/>
          </a:stretch>
        </p:blipFill>
        <p:spPr>
          <a:xfrm>
            <a:off x="1524000" y="1447800"/>
            <a:ext cx="6858000" cy="4706938"/>
          </a:xfrm>
          <a:prstGeom prst="rect">
            <a:avLst/>
          </a:prstGeom>
          <a:noFill/>
        </p:spPr>
      </p:pic>
      <p:sp>
        <p:nvSpPr>
          <p:cNvPr id="23558" name="Text Box 4"/>
          <p:cNvSpPr txBox="1">
            <a:spLocks noChangeArrowheads="1"/>
          </p:cNvSpPr>
          <p:nvPr/>
        </p:nvSpPr>
        <p:spPr bwMode="auto">
          <a:xfrm>
            <a:off x="304800" y="3203575"/>
            <a:ext cx="1524000" cy="302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s+2 filters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s+1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(s+1)/s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aseline="-25000"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i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i/s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2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2/s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1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1/s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</p:txBody>
      </p:sp>
      <p:sp>
        <p:nvSpPr>
          <p:cNvPr id="23559" name="Text Box 5"/>
          <p:cNvSpPr txBox="1">
            <a:spLocks noChangeArrowheads="1"/>
          </p:cNvSpPr>
          <p:nvPr/>
        </p:nvSpPr>
        <p:spPr bwMode="auto">
          <a:xfrm>
            <a:off x="1524000" y="5029200"/>
            <a:ext cx="10858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s+3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images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including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original</a:t>
            </a:r>
          </a:p>
        </p:txBody>
      </p:sp>
      <p:sp>
        <p:nvSpPr>
          <p:cNvPr id="23560" name="Text Box 6"/>
          <p:cNvSpPr txBox="1">
            <a:spLocks noChangeArrowheads="1"/>
          </p:cNvSpPr>
          <p:nvPr/>
        </p:nvSpPr>
        <p:spPr bwMode="auto">
          <a:xfrm>
            <a:off x="8001000" y="4953000"/>
            <a:ext cx="9207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s+2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differ-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ence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images</a:t>
            </a:r>
          </a:p>
        </p:txBody>
      </p:sp>
      <p:sp>
        <p:nvSpPr>
          <p:cNvPr id="23561" name="Text Box 7"/>
          <p:cNvSpPr txBox="1">
            <a:spLocks noChangeArrowheads="1"/>
          </p:cNvSpPr>
          <p:nvPr/>
        </p:nvSpPr>
        <p:spPr bwMode="auto">
          <a:xfrm>
            <a:off x="1524000" y="6172200"/>
            <a:ext cx="653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The parameter </a:t>
            </a:r>
            <a:r>
              <a:rPr lang="en-US" altLang="en-US" sz="1800" b="1">
                <a:solidFill>
                  <a:srgbClr val="FF3300"/>
                </a:solidFill>
              </a:rPr>
              <a:t>s</a:t>
            </a:r>
            <a:r>
              <a:rPr lang="en-US" altLang="en-US" sz="1800">
                <a:solidFill>
                  <a:srgbClr val="FF3300"/>
                </a:solidFill>
              </a:rPr>
              <a:t> determines the number of images per octave.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1DFA37A-8EFD-448C-9213-E9EA234A3664}"/>
                  </a:ext>
                </a:extLst>
              </p14:cNvPr>
              <p14:cNvContentPartPr/>
              <p14:nvPr/>
            </p14:nvContentPartPr>
            <p14:xfrm>
              <a:off x="7856280" y="3520440"/>
              <a:ext cx="641520" cy="1279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1DFA37A-8EFD-448C-9213-E9EA234A36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46920" y="3511080"/>
                <a:ext cx="660240" cy="1298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3286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CA2A3D-6C3B-4FB6-B3B4-60B46BC79201}" type="slidenum">
              <a:rPr lang="en-US" altLang="zh-CN"/>
              <a:pPr>
                <a:defRPr/>
              </a:pPr>
              <a:t>10</a:t>
            </a:fld>
            <a:endParaRPr lang="en-US" altLang="zh-CN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460375" y="28353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dirty="0"/>
              <a:t>Key point localization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584450"/>
            <a:ext cx="4338638" cy="3546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Detect maxima and minima of difference-of-Gaussian in scale space</a:t>
            </a:r>
          </a:p>
          <a:p>
            <a:pPr eaLnBrk="1" hangingPunct="1">
              <a:lnSpc>
                <a:spcPct val="90000"/>
              </a:lnSpc>
            </a:pPr>
            <a:endParaRPr lang="en-US" altLang="en-US" sz="2600"/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Each point is compared to its 8 neighbors in the current image and 9 neighbors each in the scales above and below</a:t>
            </a:r>
          </a:p>
        </p:txBody>
      </p:sp>
      <p:graphicFrame>
        <p:nvGraphicFramePr>
          <p:cNvPr id="2458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095875" y="1862138"/>
          <a:ext cx="3460750" cy="2732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Bitmap Image" r:id="rId4" imgW="3414056" imgH="3070476" progId="Paint.Picture">
                  <p:embed/>
                </p:oleObj>
              </mc:Choice>
              <mc:Fallback>
                <p:oleObj name="Bitmap Image" r:id="rId4" imgW="3414056" imgH="3070476" progId="Paint.Picture">
                  <p:embed/>
                  <p:pic>
                    <p:nvPicPr>
                      <p:cNvPr id="2458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75" y="1862138"/>
                        <a:ext cx="3460750" cy="2732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3" name="Picture 5" descr="maxim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6" descr="maxim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585" name="Object 7"/>
          <p:cNvGraphicFramePr>
            <a:graphicFrameLocks noChangeAspect="1"/>
          </p:cNvGraphicFramePr>
          <p:nvPr/>
        </p:nvGraphicFramePr>
        <p:xfrm>
          <a:off x="4529138" y="3386138"/>
          <a:ext cx="84137" cy="84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CorelDRAW" r:id="rId7" imgW="84531" imgH="84647" progId="CorelDraw.Graphic.8">
                  <p:embed/>
                </p:oleObj>
              </mc:Choice>
              <mc:Fallback>
                <p:oleObj name="CorelDRAW" r:id="rId7" imgW="84531" imgH="84647" progId="CorelDraw.Graphic.8">
                  <p:embed/>
                  <p:pic>
                    <p:nvPicPr>
                      <p:cNvPr id="2458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9138" y="3386138"/>
                        <a:ext cx="84137" cy="84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6" name="Picture 8" descr="Pyrami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5165725" y="4684713"/>
            <a:ext cx="2987675" cy="925512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For each max or min found,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output is the </a:t>
            </a:r>
            <a:r>
              <a:rPr lang="en-US" altLang="en-US" sz="1800" b="1">
                <a:solidFill>
                  <a:srgbClr val="FF3300"/>
                </a:solidFill>
              </a:rPr>
              <a:t>location</a:t>
            </a:r>
            <a:r>
              <a:rPr lang="en-US" altLang="en-US" sz="1800">
                <a:solidFill>
                  <a:srgbClr val="FF3300"/>
                </a:solidFill>
              </a:rPr>
              <a:t> and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the </a:t>
            </a:r>
            <a:r>
              <a:rPr lang="en-US" altLang="en-US" sz="1800" b="1">
                <a:solidFill>
                  <a:srgbClr val="FF3300"/>
                </a:solidFill>
              </a:rPr>
              <a:t>scale</a:t>
            </a:r>
            <a:r>
              <a:rPr lang="en-US" altLang="en-US" sz="1800">
                <a:solidFill>
                  <a:srgbClr val="FF3300"/>
                </a:solidFill>
              </a:rPr>
              <a:t>.</a:t>
            </a: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6053544" y="1066800"/>
            <a:ext cx="25971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s+2 difference images.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top and bottom ignored.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s planes searched.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7B7B7AA-B201-46A4-934F-9D7CA23B9E18}"/>
                  </a:ext>
                </a:extLst>
              </p14:cNvPr>
              <p14:cNvContentPartPr/>
              <p14:nvPr/>
            </p14:nvContentPartPr>
            <p14:xfrm>
              <a:off x="7037280" y="3187080"/>
              <a:ext cx="360000" cy="1972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7B7B7AA-B201-46A4-934F-9D7CA23B9E1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027920" y="3177720"/>
                <a:ext cx="37872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8897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8E73B9-A377-42DD-B7C8-D89337389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920832-4A52-4813-93C2-BBEA761C6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9144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02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  <a:r>
              <a:rPr lang="en-US" sz="2800" dirty="0"/>
              <a:t>Important Point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685800" y="3048000"/>
            <a:ext cx="7772040" cy="2819400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People just say “SIFT”.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But there are TWO parts to SIFT.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CC"/>
                </a:solidFill>
              </a:rPr>
              <a:t>an interest point detector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>
              <a:solidFill>
                <a:srgbClr val="0000C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CC"/>
                </a:solidFill>
              </a:rPr>
              <a:t>a region descriptor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/>
              <a:t>They are independent. Many people use the region descriptor without looking for the points.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1966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0715-14DE-47F5-94AD-5F91B4E20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C8F4A-3639-4BB2-B964-BB4829801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are we going to </a:t>
            </a:r>
            <a:r>
              <a:rPr lang="en-US" dirty="0">
                <a:solidFill>
                  <a:srgbClr val="FF0000"/>
                </a:solidFill>
              </a:rPr>
              <a:t>describe </a:t>
            </a:r>
            <a:r>
              <a:rPr lang="en-US" dirty="0"/>
              <a:t>the patch around each of the interest points we find in order to match them between images?</a:t>
            </a:r>
          </a:p>
          <a:p>
            <a:r>
              <a:rPr lang="en-US" dirty="0"/>
              <a:t>We will use a very simple descriptor.</a:t>
            </a:r>
          </a:p>
          <a:p>
            <a:r>
              <a:rPr lang="en-US" dirty="0"/>
              <a:t>Let’s look at that first.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99876-3122-4C4E-BDFB-BF907F12D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7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BE07C-20B5-4282-B1B0-2F9C7D3C3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Normalized Descriptor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3F7888-CF31-4DB7-BB62-EF3E89822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1939B2-4D53-4882-A08C-468BEB92C744}"/>
              </a:ext>
            </a:extLst>
          </p:cNvPr>
          <p:cNvSpPr txBox="1"/>
          <p:nvPr/>
        </p:nvSpPr>
        <p:spPr>
          <a:xfrm>
            <a:off x="1158240" y="2021840"/>
            <a:ext cx="7426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interest point              neighborhood around          normalized neighborhood</a:t>
            </a:r>
          </a:p>
          <a:p>
            <a:r>
              <a:rPr lang="en-US" dirty="0"/>
              <a:t>                                           interest  point                       around interest point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A152E0-B17D-4DF7-BE17-B976E2446763}"/>
              </a:ext>
            </a:extLst>
          </p:cNvPr>
          <p:cNvSpPr txBox="1"/>
          <p:nvPr/>
        </p:nvSpPr>
        <p:spPr>
          <a:xfrm>
            <a:off x="1524000" y="3119120"/>
            <a:ext cx="53572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201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A9BDA9-420E-4E1A-8877-FE62518996C0}"/>
              </a:ext>
            </a:extLst>
          </p:cNvPr>
          <p:cNvSpPr txBox="1"/>
          <p:nvPr/>
        </p:nvSpPr>
        <p:spPr>
          <a:xfrm>
            <a:off x="3450048" y="2963664"/>
            <a:ext cx="133241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lain" startAt="45"/>
            </a:pPr>
            <a:r>
              <a:rPr lang="en-US" dirty="0"/>
              <a:t>56   200</a:t>
            </a:r>
          </a:p>
          <a:p>
            <a:pPr marL="342900" indent="-342900">
              <a:buAutoNum type="arabicPlain" startAt="45"/>
            </a:pPr>
            <a:r>
              <a:rPr lang="en-US" dirty="0"/>
              <a:t>201 200</a:t>
            </a:r>
          </a:p>
          <a:p>
            <a:r>
              <a:rPr lang="en-US" dirty="0"/>
              <a:t>85  101  105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241C0E-2DAA-45C0-BFD5-85ABD0F96583}"/>
              </a:ext>
            </a:extLst>
          </p:cNvPr>
          <p:cNvSpPr txBox="1"/>
          <p:nvPr/>
        </p:nvSpPr>
        <p:spPr>
          <a:xfrm>
            <a:off x="5933440" y="2963664"/>
            <a:ext cx="143821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6"/>
            </a:pPr>
            <a:r>
              <a:rPr lang="en-US" dirty="0"/>
              <a:t>  145    1</a:t>
            </a:r>
          </a:p>
          <a:p>
            <a:pPr marL="342900" indent="-342900">
              <a:buAutoNum type="arabicPlain" startAt="155"/>
            </a:pPr>
            <a:r>
              <a:rPr lang="en-US" dirty="0"/>
              <a:t>     0      1</a:t>
            </a:r>
          </a:p>
          <a:p>
            <a:r>
              <a:rPr lang="en-US" dirty="0"/>
              <a:t>116   100   96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B2C100-10E6-4E36-AA0B-5C9E9B35C122}"/>
              </a:ext>
            </a:extLst>
          </p:cNvPr>
          <p:cNvSpPr txBox="1"/>
          <p:nvPr/>
        </p:nvSpPr>
        <p:spPr>
          <a:xfrm>
            <a:off x="1056640" y="4572000"/>
            <a:ext cx="6888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simple descriptor just subtracts the center value from each of the neighbors, including itself to normalize for lighting and exposure.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can store this as a 1D vector to be efficient:  </a:t>
            </a:r>
          </a:p>
          <a:p>
            <a:r>
              <a:rPr lang="en-US" dirty="0"/>
              <a:t>      </a:t>
            </a:r>
            <a:r>
              <a:rPr lang="en-US" dirty="0">
                <a:solidFill>
                  <a:srgbClr val="FF0000"/>
                </a:solidFill>
              </a:rPr>
              <a:t>156 145 1 155 0 1 116 100 96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14C3958-72FE-4E5A-ACBE-72ED2223DF34}"/>
                  </a:ext>
                </a:extLst>
              </p14:cNvPr>
              <p14:cNvContentPartPr/>
              <p14:nvPr/>
            </p14:nvContentPartPr>
            <p14:xfrm>
              <a:off x="5783040" y="5161320"/>
              <a:ext cx="1924560" cy="550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14C3958-72FE-4E5A-ACBE-72ED2223DF3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73680" y="5151960"/>
                <a:ext cx="1943280" cy="7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524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EED3A-7547-4C24-BEF3-EEAC0209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our Descriptor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A25C8-B786-4B5A-BC2A-A55B23D75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Translation Invariant</a:t>
            </a:r>
          </a:p>
          <a:p>
            <a:r>
              <a:rPr lang="en-US" dirty="0"/>
              <a:t>Not scale invariant</a:t>
            </a:r>
          </a:p>
          <a:p>
            <a:r>
              <a:rPr lang="en-US" dirty="0"/>
              <a:t>Not rotation invariant</a:t>
            </a:r>
          </a:p>
          <a:p>
            <a:r>
              <a:rPr lang="en-US" dirty="0">
                <a:solidFill>
                  <a:srgbClr val="C00000"/>
                </a:solidFill>
              </a:rPr>
              <a:t>Somewhat invariant to lighting changes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Let’s look at the SIFT descriptor, because it is heavily used, even without using the SIFT key point detector.</a:t>
            </a:r>
          </a:p>
          <a:p>
            <a:r>
              <a:rPr lang="en-US" dirty="0">
                <a:solidFill>
                  <a:srgbClr val="0000FF"/>
                </a:solidFill>
              </a:rPr>
              <a:t>It already solves the scale problem by computing at multiple scales and keeping track.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F0049-AE70-4F4A-90FF-C9BAB2789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09A67D9-4DF0-466F-A26C-4A66B5EA219F}"/>
                  </a:ext>
                </a:extLst>
              </p14:cNvPr>
              <p14:cNvContentPartPr/>
              <p14:nvPr/>
            </p14:nvContentPartPr>
            <p14:xfrm>
              <a:off x="5881680" y="1236240"/>
              <a:ext cx="2705760" cy="25372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09A67D9-4DF0-466F-A26C-4A66B5EA219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72320" y="1226880"/>
                <a:ext cx="2724480" cy="255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368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CustomShape 1"/>
          <p:cNvSpPr/>
          <p:nvPr/>
        </p:nvSpPr>
        <p:spPr>
          <a:xfrm>
            <a:off x="3124080" y="4505400"/>
            <a:ext cx="2895120" cy="4568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Times New Roman"/>
              </a:rPr>
              <a:t>CSE 576: Computer Vision</a:t>
            </a:r>
            <a:endParaRPr/>
          </a:p>
        </p:txBody>
      </p:sp>
      <p:pic>
        <p:nvPicPr>
          <p:cNvPr id="612" name="Picture 2"/>
          <p:cNvPicPr/>
          <p:nvPr/>
        </p:nvPicPr>
        <p:blipFill>
          <a:blip r:embed="rId3"/>
          <a:stretch/>
        </p:blipFill>
        <p:spPr>
          <a:xfrm>
            <a:off x="2057400" y="1457280"/>
            <a:ext cx="4962240" cy="3495240"/>
          </a:xfrm>
          <a:prstGeom prst="rect">
            <a:avLst/>
          </a:prstGeom>
          <a:ln w="9360">
            <a:noFill/>
          </a:ln>
        </p:spPr>
      </p:pic>
      <p:sp>
        <p:nvSpPr>
          <p:cNvPr id="613" name="TextShape 2"/>
          <p:cNvSpPr txBox="1"/>
          <p:nvPr/>
        </p:nvSpPr>
        <p:spPr>
          <a:xfrm>
            <a:off x="379440" y="-152280"/>
            <a:ext cx="84596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strike="noStrike">
                <a:solidFill>
                  <a:srgbClr val="000000"/>
                </a:solidFill>
                <a:latin typeface="Arial"/>
                <a:ea typeface="ＭＳ Ｐゴシック"/>
              </a:rPr>
              <a:t>Rotation invariance</a:t>
            </a:r>
            <a:endParaRPr/>
          </a:p>
        </p:txBody>
      </p:sp>
      <p:pic>
        <p:nvPicPr>
          <p:cNvPr id="614" name="Picture 5"/>
          <p:cNvPicPr/>
          <p:nvPr/>
        </p:nvPicPr>
        <p:blipFill>
          <a:blip r:embed="rId4"/>
          <a:stretch/>
        </p:blipFill>
        <p:spPr>
          <a:xfrm>
            <a:off x="5499000" y="2741760"/>
            <a:ext cx="1982520" cy="1987200"/>
          </a:xfrm>
          <a:prstGeom prst="rect">
            <a:avLst/>
          </a:prstGeom>
          <a:ln w="9360">
            <a:noFill/>
          </a:ln>
        </p:spPr>
      </p:pic>
      <p:sp>
        <p:nvSpPr>
          <p:cNvPr id="615" name="Line 3"/>
          <p:cNvSpPr/>
          <p:nvPr/>
        </p:nvSpPr>
        <p:spPr>
          <a:xfrm>
            <a:off x="7726680" y="2743200"/>
            <a:ext cx="45720" cy="1904760"/>
          </a:xfrm>
          <a:prstGeom prst="line">
            <a:avLst/>
          </a:prstGeom>
          <a:ln w="50760">
            <a:solidFill>
              <a:srgbClr val="0000FF"/>
            </a:solidFill>
            <a:round/>
            <a:headEnd type="triangle" w="lg" len="med"/>
            <a:tailEnd type="triangle" w="lg" len="med"/>
          </a:ln>
        </p:spPr>
      </p:sp>
      <p:sp>
        <p:nvSpPr>
          <p:cNvPr id="616" name="Line 4"/>
          <p:cNvSpPr/>
          <p:nvPr/>
        </p:nvSpPr>
        <p:spPr>
          <a:xfrm>
            <a:off x="4343400" y="2201760"/>
            <a:ext cx="596880" cy="123840"/>
          </a:xfrm>
          <a:prstGeom prst="line">
            <a:avLst/>
          </a:prstGeom>
          <a:ln w="31680">
            <a:solidFill>
              <a:srgbClr val="0000FF"/>
            </a:solidFill>
            <a:round/>
            <a:headEnd type="triangle" w="lg" len="med"/>
            <a:tailEnd type="triangle" w="lg" len="med"/>
          </a:ln>
        </p:spPr>
      </p:sp>
      <p:sp>
        <p:nvSpPr>
          <p:cNvPr id="617" name="CustomShape 5"/>
          <p:cNvSpPr/>
          <p:nvPr/>
        </p:nvSpPr>
        <p:spPr>
          <a:xfrm>
            <a:off x="6963840" y="6568920"/>
            <a:ext cx="2188080" cy="288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300" strike="noStrike">
                <a:solidFill>
                  <a:srgbClr val="000000"/>
                </a:solidFill>
                <a:latin typeface="Arial"/>
              </a:rPr>
              <a:t>Image from Matthew Brown</a:t>
            </a:r>
            <a:endParaRPr/>
          </a:p>
        </p:txBody>
      </p:sp>
      <p:sp>
        <p:nvSpPr>
          <p:cNvPr id="618" name="CustomShape 6"/>
          <p:cNvSpPr/>
          <p:nvPr/>
        </p:nvSpPr>
        <p:spPr>
          <a:xfrm>
            <a:off x="336600" y="5035680"/>
            <a:ext cx="873396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Rotate patch according to its </a:t>
            </a:r>
            <a:r>
              <a:rPr lang="en-US" sz="2800" strike="noStrike" dirty="0">
                <a:solidFill>
                  <a:srgbClr val="FF0000"/>
                </a:solidFill>
                <a:latin typeface="Arial"/>
              </a:rPr>
              <a:t>dominant gradient orientation</a:t>
            </a:r>
            <a:endParaRPr dirty="0">
              <a:solidFill>
                <a:srgbClr val="FF0000"/>
              </a:solidFill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This puts the patches into a canonical orientation.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97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T. Tuytelaars, B. Leibe</a:t>
            </a:r>
            <a:endParaRPr/>
          </a:p>
        </p:txBody>
      </p:sp>
      <p:sp>
        <p:nvSpPr>
          <p:cNvPr id="620" name="CustomShape 2"/>
          <p:cNvSpPr/>
          <p:nvPr/>
        </p:nvSpPr>
        <p:spPr>
          <a:xfrm>
            <a:off x="2765520" y="4065480"/>
            <a:ext cx="2282400" cy="2303280"/>
          </a:xfrm>
          <a:custGeom>
            <a:avLst/>
            <a:gdLst/>
            <a:ahLst/>
            <a:cxnLst/>
            <a:rect l="0" t="0" r="r" b="b"/>
            <a:pathLst>
              <a:path w="8630" h="9642">
                <a:moveTo>
                  <a:pt x="4314" y="0"/>
                </a:moveTo>
                <a:lnTo>
                  <a:pt x="4536" y="7"/>
                </a:lnTo>
                <a:lnTo>
                  <a:pt x="4754" y="25"/>
                </a:lnTo>
                <a:lnTo>
                  <a:pt x="4970" y="55"/>
                </a:lnTo>
                <a:lnTo>
                  <a:pt x="5182" y="98"/>
                </a:lnTo>
                <a:lnTo>
                  <a:pt x="5390" y="153"/>
                </a:lnTo>
                <a:lnTo>
                  <a:pt x="5594" y="217"/>
                </a:lnTo>
                <a:lnTo>
                  <a:pt x="5795" y="293"/>
                </a:lnTo>
                <a:lnTo>
                  <a:pt x="5991" y="380"/>
                </a:lnTo>
                <a:lnTo>
                  <a:pt x="6181" y="477"/>
                </a:lnTo>
                <a:lnTo>
                  <a:pt x="6368" y="583"/>
                </a:lnTo>
                <a:lnTo>
                  <a:pt x="6549" y="700"/>
                </a:lnTo>
                <a:lnTo>
                  <a:pt x="6724" y="825"/>
                </a:lnTo>
                <a:lnTo>
                  <a:pt x="6893" y="960"/>
                </a:lnTo>
                <a:lnTo>
                  <a:pt x="7056" y="1104"/>
                </a:lnTo>
                <a:lnTo>
                  <a:pt x="7213" y="1255"/>
                </a:lnTo>
                <a:lnTo>
                  <a:pt x="7363" y="1415"/>
                </a:lnTo>
                <a:lnTo>
                  <a:pt x="7505" y="1582"/>
                </a:lnTo>
                <a:lnTo>
                  <a:pt x="7641" y="1757"/>
                </a:lnTo>
                <a:lnTo>
                  <a:pt x="7769" y="1939"/>
                </a:lnTo>
                <a:lnTo>
                  <a:pt x="7890" y="2128"/>
                </a:lnTo>
                <a:lnTo>
                  <a:pt x="8002" y="2324"/>
                </a:lnTo>
                <a:lnTo>
                  <a:pt x="8106" y="2526"/>
                </a:lnTo>
                <a:lnTo>
                  <a:pt x="8202" y="2733"/>
                </a:lnTo>
                <a:lnTo>
                  <a:pt x="8289" y="2947"/>
                </a:lnTo>
                <a:lnTo>
                  <a:pt x="8366" y="3167"/>
                </a:lnTo>
                <a:lnTo>
                  <a:pt x="8433" y="3389"/>
                </a:lnTo>
                <a:lnTo>
                  <a:pt x="8492" y="3618"/>
                </a:lnTo>
                <a:lnTo>
                  <a:pt x="8541" y="3851"/>
                </a:lnTo>
                <a:lnTo>
                  <a:pt x="8578" y="4088"/>
                </a:lnTo>
                <a:lnTo>
                  <a:pt x="8606" y="4329"/>
                </a:lnTo>
                <a:lnTo>
                  <a:pt x="8623" y="4573"/>
                </a:lnTo>
                <a:lnTo>
                  <a:pt x="8629" y="4820"/>
                </a:lnTo>
                <a:lnTo>
                  <a:pt x="8623" y="5068"/>
                </a:lnTo>
                <a:lnTo>
                  <a:pt x="8606" y="5312"/>
                </a:lnTo>
                <a:lnTo>
                  <a:pt x="8578" y="5553"/>
                </a:lnTo>
                <a:lnTo>
                  <a:pt x="8541" y="5790"/>
                </a:lnTo>
                <a:lnTo>
                  <a:pt x="8492" y="6023"/>
                </a:lnTo>
                <a:lnTo>
                  <a:pt x="8433" y="6252"/>
                </a:lnTo>
                <a:lnTo>
                  <a:pt x="8366" y="6475"/>
                </a:lnTo>
                <a:lnTo>
                  <a:pt x="8289" y="6694"/>
                </a:lnTo>
                <a:lnTo>
                  <a:pt x="8202" y="6908"/>
                </a:lnTo>
                <a:lnTo>
                  <a:pt x="8106" y="7115"/>
                </a:lnTo>
                <a:lnTo>
                  <a:pt x="8002" y="7317"/>
                </a:lnTo>
                <a:lnTo>
                  <a:pt x="7890" y="7513"/>
                </a:lnTo>
                <a:lnTo>
                  <a:pt x="7769" y="7702"/>
                </a:lnTo>
                <a:lnTo>
                  <a:pt x="7641" y="7884"/>
                </a:lnTo>
                <a:lnTo>
                  <a:pt x="7505" y="8059"/>
                </a:lnTo>
                <a:lnTo>
                  <a:pt x="7363" y="8226"/>
                </a:lnTo>
                <a:lnTo>
                  <a:pt x="7213" y="8386"/>
                </a:lnTo>
                <a:lnTo>
                  <a:pt x="7056" y="8537"/>
                </a:lnTo>
                <a:lnTo>
                  <a:pt x="6893" y="8681"/>
                </a:lnTo>
                <a:lnTo>
                  <a:pt x="6724" y="8816"/>
                </a:lnTo>
                <a:lnTo>
                  <a:pt x="6549" y="8941"/>
                </a:lnTo>
                <a:lnTo>
                  <a:pt x="6368" y="9058"/>
                </a:lnTo>
                <a:lnTo>
                  <a:pt x="6181" y="9164"/>
                </a:lnTo>
                <a:lnTo>
                  <a:pt x="5991" y="9261"/>
                </a:lnTo>
                <a:lnTo>
                  <a:pt x="5795" y="9348"/>
                </a:lnTo>
                <a:lnTo>
                  <a:pt x="5594" y="9424"/>
                </a:lnTo>
                <a:lnTo>
                  <a:pt x="5390" y="9488"/>
                </a:lnTo>
                <a:lnTo>
                  <a:pt x="5182" y="9543"/>
                </a:lnTo>
                <a:lnTo>
                  <a:pt x="4970" y="9586"/>
                </a:lnTo>
                <a:lnTo>
                  <a:pt x="4754" y="9616"/>
                </a:lnTo>
                <a:lnTo>
                  <a:pt x="4536" y="9634"/>
                </a:lnTo>
                <a:lnTo>
                  <a:pt x="4314" y="9641"/>
                </a:lnTo>
                <a:lnTo>
                  <a:pt x="4093" y="9634"/>
                </a:lnTo>
                <a:lnTo>
                  <a:pt x="3875" y="9616"/>
                </a:lnTo>
                <a:lnTo>
                  <a:pt x="3659" y="9586"/>
                </a:lnTo>
                <a:lnTo>
                  <a:pt x="3447" y="9543"/>
                </a:lnTo>
                <a:lnTo>
                  <a:pt x="3238" y="9488"/>
                </a:lnTo>
                <a:lnTo>
                  <a:pt x="3034" y="9424"/>
                </a:lnTo>
                <a:lnTo>
                  <a:pt x="2833" y="9348"/>
                </a:lnTo>
                <a:lnTo>
                  <a:pt x="2638" y="9261"/>
                </a:lnTo>
                <a:lnTo>
                  <a:pt x="2447" y="9164"/>
                </a:lnTo>
                <a:lnTo>
                  <a:pt x="2260" y="9058"/>
                </a:lnTo>
                <a:lnTo>
                  <a:pt x="2080" y="8941"/>
                </a:lnTo>
                <a:lnTo>
                  <a:pt x="1905" y="8816"/>
                </a:lnTo>
                <a:lnTo>
                  <a:pt x="1736" y="8681"/>
                </a:lnTo>
                <a:lnTo>
                  <a:pt x="1573" y="8537"/>
                </a:lnTo>
                <a:lnTo>
                  <a:pt x="1416" y="8386"/>
                </a:lnTo>
                <a:lnTo>
                  <a:pt x="1266" y="8226"/>
                </a:lnTo>
                <a:lnTo>
                  <a:pt x="1124" y="8059"/>
                </a:lnTo>
                <a:lnTo>
                  <a:pt x="987" y="7884"/>
                </a:lnTo>
                <a:lnTo>
                  <a:pt x="860" y="7702"/>
                </a:lnTo>
                <a:lnTo>
                  <a:pt x="739" y="7513"/>
                </a:lnTo>
                <a:lnTo>
                  <a:pt x="627" y="7317"/>
                </a:lnTo>
                <a:lnTo>
                  <a:pt x="523" y="7115"/>
                </a:lnTo>
                <a:lnTo>
                  <a:pt x="426" y="6908"/>
                </a:lnTo>
                <a:lnTo>
                  <a:pt x="340" y="6694"/>
                </a:lnTo>
                <a:lnTo>
                  <a:pt x="262" y="6475"/>
                </a:lnTo>
                <a:lnTo>
                  <a:pt x="195" y="6252"/>
                </a:lnTo>
                <a:lnTo>
                  <a:pt x="137" y="6023"/>
                </a:lnTo>
                <a:lnTo>
                  <a:pt x="88" y="5790"/>
                </a:lnTo>
                <a:lnTo>
                  <a:pt x="50" y="5553"/>
                </a:lnTo>
                <a:lnTo>
                  <a:pt x="23" y="5312"/>
                </a:lnTo>
                <a:lnTo>
                  <a:pt x="6" y="5068"/>
                </a:lnTo>
                <a:lnTo>
                  <a:pt x="0" y="4820"/>
                </a:lnTo>
                <a:lnTo>
                  <a:pt x="6" y="4573"/>
                </a:lnTo>
                <a:lnTo>
                  <a:pt x="23" y="4329"/>
                </a:lnTo>
                <a:lnTo>
                  <a:pt x="50" y="4088"/>
                </a:lnTo>
                <a:lnTo>
                  <a:pt x="88" y="3851"/>
                </a:lnTo>
                <a:lnTo>
                  <a:pt x="137" y="3618"/>
                </a:lnTo>
                <a:lnTo>
                  <a:pt x="195" y="3389"/>
                </a:lnTo>
                <a:lnTo>
                  <a:pt x="262" y="3167"/>
                </a:lnTo>
                <a:lnTo>
                  <a:pt x="340" y="2947"/>
                </a:lnTo>
                <a:lnTo>
                  <a:pt x="426" y="2733"/>
                </a:lnTo>
                <a:lnTo>
                  <a:pt x="523" y="2526"/>
                </a:lnTo>
                <a:lnTo>
                  <a:pt x="627" y="2324"/>
                </a:lnTo>
                <a:lnTo>
                  <a:pt x="739" y="2128"/>
                </a:lnTo>
                <a:lnTo>
                  <a:pt x="860" y="1939"/>
                </a:lnTo>
                <a:lnTo>
                  <a:pt x="987" y="1757"/>
                </a:lnTo>
                <a:lnTo>
                  <a:pt x="1124" y="1582"/>
                </a:lnTo>
                <a:lnTo>
                  <a:pt x="1266" y="1415"/>
                </a:lnTo>
                <a:lnTo>
                  <a:pt x="1416" y="1255"/>
                </a:lnTo>
                <a:lnTo>
                  <a:pt x="1573" y="1104"/>
                </a:lnTo>
                <a:lnTo>
                  <a:pt x="1736" y="960"/>
                </a:lnTo>
                <a:lnTo>
                  <a:pt x="1905" y="825"/>
                </a:lnTo>
                <a:lnTo>
                  <a:pt x="2080" y="700"/>
                </a:lnTo>
                <a:lnTo>
                  <a:pt x="2260" y="583"/>
                </a:lnTo>
                <a:lnTo>
                  <a:pt x="2447" y="477"/>
                </a:lnTo>
                <a:lnTo>
                  <a:pt x="2638" y="380"/>
                </a:lnTo>
                <a:lnTo>
                  <a:pt x="2833" y="293"/>
                </a:lnTo>
                <a:lnTo>
                  <a:pt x="3034" y="217"/>
                </a:lnTo>
                <a:lnTo>
                  <a:pt x="3238" y="153"/>
                </a:lnTo>
                <a:lnTo>
                  <a:pt x="3447" y="98"/>
                </a:lnTo>
                <a:lnTo>
                  <a:pt x="3659" y="55"/>
                </a:lnTo>
                <a:lnTo>
                  <a:pt x="3875" y="25"/>
                </a:lnTo>
                <a:lnTo>
                  <a:pt x="4093" y="7"/>
                </a:lnTo>
                <a:lnTo>
                  <a:pt x="4314" y="0"/>
                </a:lnTo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1" name="CustomShape 3"/>
          <p:cNvSpPr/>
          <p:nvPr/>
        </p:nvSpPr>
        <p:spPr>
          <a:xfrm>
            <a:off x="3906720" y="4054320"/>
            <a:ext cx="1153800" cy="1163160"/>
          </a:xfrm>
          <a:custGeom>
            <a:avLst/>
            <a:gdLst/>
            <a:ahLst/>
            <a:cxnLst/>
            <a:rect l="0" t="0" r="r" b="b"/>
            <a:pathLst>
              <a:path w="4361" h="4872">
                <a:moveTo>
                  <a:pt x="4360" y="4871"/>
                </a:moveTo>
                <a:lnTo>
                  <a:pt x="4360" y="4871"/>
                </a:lnTo>
                <a:lnTo>
                  <a:pt x="4359" y="4809"/>
                </a:lnTo>
                <a:lnTo>
                  <a:pt x="4358" y="4747"/>
                </a:lnTo>
                <a:lnTo>
                  <a:pt x="4356" y="4684"/>
                </a:lnTo>
                <a:lnTo>
                  <a:pt x="4354" y="4621"/>
                </a:lnTo>
                <a:lnTo>
                  <a:pt x="4351" y="4560"/>
                </a:lnTo>
                <a:lnTo>
                  <a:pt x="4347" y="4498"/>
                </a:lnTo>
                <a:lnTo>
                  <a:pt x="4343" y="4437"/>
                </a:lnTo>
                <a:lnTo>
                  <a:pt x="4337" y="4374"/>
                </a:lnTo>
                <a:lnTo>
                  <a:pt x="4332" y="4313"/>
                </a:lnTo>
                <a:lnTo>
                  <a:pt x="4325" y="4252"/>
                </a:lnTo>
                <a:lnTo>
                  <a:pt x="4318" y="4192"/>
                </a:lnTo>
                <a:lnTo>
                  <a:pt x="4310" y="4131"/>
                </a:lnTo>
                <a:lnTo>
                  <a:pt x="4301" y="4071"/>
                </a:lnTo>
                <a:lnTo>
                  <a:pt x="4291" y="4011"/>
                </a:lnTo>
                <a:lnTo>
                  <a:pt x="4281" y="3951"/>
                </a:lnTo>
                <a:lnTo>
                  <a:pt x="4271" y="3892"/>
                </a:lnTo>
                <a:lnTo>
                  <a:pt x="4260" y="3833"/>
                </a:lnTo>
                <a:lnTo>
                  <a:pt x="4248" y="3774"/>
                </a:lnTo>
                <a:lnTo>
                  <a:pt x="4236" y="3715"/>
                </a:lnTo>
                <a:lnTo>
                  <a:pt x="4223" y="3656"/>
                </a:lnTo>
                <a:lnTo>
                  <a:pt x="4208" y="3599"/>
                </a:lnTo>
                <a:lnTo>
                  <a:pt x="4194" y="3541"/>
                </a:lnTo>
                <a:lnTo>
                  <a:pt x="4179" y="3483"/>
                </a:lnTo>
                <a:lnTo>
                  <a:pt x="4163" y="3426"/>
                </a:lnTo>
                <a:lnTo>
                  <a:pt x="4147" y="3369"/>
                </a:lnTo>
                <a:lnTo>
                  <a:pt x="4131" y="3311"/>
                </a:lnTo>
                <a:lnTo>
                  <a:pt x="4112" y="3256"/>
                </a:lnTo>
                <a:lnTo>
                  <a:pt x="4095" y="3199"/>
                </a:lnTo>
                <a:lnTo>
                  <a:pt x="4076" y="3144"/>
                </a:lnTo>
                <a:lnTo>
                  <a:pt x="4057" y="3089"/>
                </a:lnTo>
                <a:lnTo>
                  <a:pt x="4036" y="3033"/>
                </a:lnTo>
                <a:lnTo>
                  <a:pt x="4016" y="2979"/>
                </a:lnTo>
                <a:lnTo>
                  <a:pt x="3995" y="2923"/>
                </a:lnTo>
                <a:lnTo>
                  <a:pt x="3974" y="2870"/>
                </a:lnTo>
                <a:lnTo>
                  <a:pt x="3951" y="2816"/>
                </a:lnTo>
                <a:lnTo>
                  <a:pt x="3929" y="2763"/>
                </a:lnTo>
                <a:lnTo>
                  <a:pt x="3906" y="2710"/>
                </a:lnTo>
                <a:lnTo>
                  <a:pt x="3882" y="2657"/>
                </a:lnTo>
                <a:lnTo>
                  <a:pt x="3857" y="2605"/>
                </a:lnTo>
                <a:lnTo>
                  <a:pt x="3832" y="2553"/>
                </a:lnTo>
                <a:lnTo>
                  <a:pt x="3807" y="2502"/>
                </a:lnTo>
                <a:lnTo>
                  <a:pt x="3780" y="2450"/>
                </a:lnTo>
                <a:lnTo>
                  <a:pt x="3754" y="2399"/>
                </a:lnTo>
                <a:lnTo>
                  <a:pt x="3727" y="2349"/>
                </a:lnTo>
                <a:lnTo>
                  <a:pt x="3699" y="2299"/>
                </a:lnTo>
                <a:lnTo>
                  <a:pt x="3671" y="2249"/>
                </a:lnTo>
                <a:lnTo>
                  <a:pt x="3643" y="2200"/>
                </a:lnTo>
                <a:lnTo>
                  <a:pt x="3613" y="2151"/>
                </a:lnTo>
                <a:lnTo>
                  <a:pt x="3584" y="2102"/>
                </a:lnTo>
                <a:lnTo>
                  <a:pt x="3554" y="2055"/>
                </a:lnTo>
                <a:lnTo>
                  <a:pt x="3523" y="2007"/>
                </a:lnTo>
                <a:lnTo>
                  <a:pt x="3492" y="1960"/>
                </a:lnTo>
                <a:lnTo>
                  <a:pt x="3461" y="1914"/>
                </a:lnTo>
                <a:lnTo>
                  <a:pt x="3428" y="1867"/>
                </a:lnTo>
                <a:lnTo>
                  <a:pt x="3396" y="1821"/>
                </a:lnTo>
                <a:lnTo>
                  <a:pt x="3362" y="1776"/>
                </a:lnTo>
                <a:lnTo>
                  <a:pt x="3329" y="1731"/>
                </a:lnTo>
                <a:lnTo>
                  <a:pt x="3295" y="1686"/>
                </a:lnTo>
                <a:lnTo>
                  <a:pt x="3260" y="1642"/>
                </a:lnTo>
                <a:lnTo>
                  <a:pt x="3225" y="1599"/>
                </a:lnTo>
                <a:lnTo>
                  <a:pt x="3189" y="1556"/>
                </a:lnTo>
                <a:lnTo>
                  <a:pt x="3154" y="1513"/>
                </a:lnTo>
                <a:lnTo>
                  <a:pt x="3117" y="1471"/>
                </a:lnTo>
                <a:lnTo>
                  <a:pt x="3081" y="1430"/>
                </a:lnTo>
                <a:lnTo>
                  <a:pt x="3044" y="1389"/>
                </a:lnTo>
                <a:lnTo>
                  <a:pt x="3006" y="1348"/>
                </a:lnTo>
                <a:lnTo>
                  <a:pt x="2968" y="1307"/>
                </a:lnTo>
                <a:lnTo>
                  <a:pt x="2929" y="1268"/>
                </a:lnTo>
                <a:lnTo>
                  <a:pt x="2890" y="1229"/>
                </a:lnTo>
                <a:lnTo>
                  <a:pt x="2851" y="1191"/>
                </a:lnTo>
                <a:lnTo>
                  <a:pt x="2811" y="1152"/>
                </a:lnTo>
                <a:lnTo>
                  <a:pt x="2771" y="1115"/>
                </a:lnTo>
                <a:lnTo>
                  <a:pt x="2730" y="1078"/>
                </a:lnTo>
                <a:lnTo>
                  <a:pt x="2689" y="1042"/>
                </a:lnTo>
                <a:lnTo>
                  <a:pt x="2648" y="1005"/>
                </a:lnTo>
                <a:lnTo>
                  <a:pt x="2606" y="970"/>
                </a:lnTo>
                <a:lnTo>
                  <a:pt x="2564" y="935"/>
                </a:lnTo>
                <a:lnTo>
                  <a:pt x="2521" y="901"/>
                </a:lnTo>
                <a:lnTo>
                  <a:pt x="2479" y="867"/>
                </a:lnTo>
                <a:lnTo>
                  <a:pt x="2435" y="834"/>
                </a:lnTo>
                <a:lnTo>
                  <a:pt x="2392" y="802"/>
                </a:lnTo>
                <a:lnTo>
                  <a:pt x="2347" y="769"/>
                </a:lnTo>
                <a:lnTo>
                  <a:pt x="2303" y="737"/>
                </a:lnTo>
                <a:lnTo>
                  <a:pt x="2258" y="707"/>
                </a:lnTo>
                <a:lnTo>
                  <a:pt x="2213" y="676"/>
                </a:lnTo>
                <a:lnTo>
                  <a:pt x="2167" y="647"/>
                </a:lnTo>
                <a:lnTo>
                  <a:pt x="2121" y="619"/>
                </a:lnTo>
                <a:lnTo>
                  <a:pt x="2076" y="589"/>
                </a:lnTo>
                <a:lnTo>
                  <a:pt x="2029" y="562"/>
                </a:lnTo>
                <a:lnTo>
                  <a:pt x="1982" y="535"/>
                </a:lnTo>
                <a:lnTo>
                  <a:pt x="1935" y="508"/>
                </a:lnTo>
                <a:lnTo>
                  <a:pt x="1888" y="482"/>
                </a:lnTo>
                <a:lnTo>
                  <a:pt x="1840" y="457"/>
                </a:lnTo>
                <a:lnTo>
                  <a:pt x="1791" y="432"/>
                </a:lnTo>
                <a:lnTo>
                  <a:pt x="1743" y="407"/>
                </a:lnTo>
                <a:lnTo>
                  <a:pt x="1694" y="385"/>
                </a:lnTo>
                <a:lnTo>
                  <a:pt x="1646" y="361"/>
                </a:lnTo>
                <a:lnTo>
                  <a:pt x="1596" y="339"/>
                </a:lnTo>
                <a:lnTo>
                  <a:pt x="1547" y="318"/>
                </a:lnTo>
                <a:lnTo>
                  <a:pt x="1497" y="296"/>
                </a:lnTo>
                <a:lnTo>
                  <a:pt x="1446" y="276"/>
                </a:lnTo>
                <a:lnTo>
                  <a:pt x="1396" y="257"/>
                </a:lnTo>
                <a:lnTo>
                  <a:pt x="1345" y="237"/>
                </a:lnTo>
                <a:lnTo>
                  <a:pt x="1295" y="219"/>
                </a:lnTo>
                <a:lnTo>
                  <a:pt x="1243" y="202"/>
                </a:lnTo>
                <a:lnTo>
                  <a:pt x="1191" y="185"/>
                </a:lnTo>
                <a:lnTo>
                  <a:pt x="1140" y="170"/>
                </a:lnTo>
                <a:lnTo>
                  <a:pt x="1088" y="154"/>
                </a:lnTo>
                <a:lnTo>
                  <a:pt x="1035" y="139"/>
                </a:lnTo>
                <a:lnTo>
                  <a:pt x="983" y="126"/>
                </a:lnTo>
                <a:lnTo>
                  <a:pt x="930" y="112"/>
                </a:lnTo>
                <a:lnTo>
                  <a:pt x="877" y="100"/>
                </a:lnTo>
                <a:lnTo>
                  <a:pt x="824" y="87"/>
                </a:lnTo>
                <a:lnTo>
                  <a:pt x="770" y="77"/>
                </a:lnTo>
                <a:lnTo>
                  <a:pt x="717" y="66"/>
                </a:lnTo>
                <a:lnTo>
                  <a:pt x="663" y="57"/>
                </a:lnTo>
                <a:lnTo>
                  <a:pt x="608" y="47"/>
                </a:lnTo>
                <a:lnTo>
                  <a:pt x="555" y="40"/>
                </a:lnTo>
                <a:lnTo>
                  <a:pt x="500" y="32"/>
                </a:lnTo>
                <a:lnTo>
                  <a:pt x="444" y="25"/>
                </a:lnTo>
                <a:lnTo>
                  <a:pt x="390" y="19"/>
                </a:lnTo>
                <a:lnTo>
                  <a:pt x="335" y="15"/>
                </a:lnTo>
                <a:lnTo>
                  <a:pt x="279" y="10"/>
                </a:lnTo>
                <a:lnTo>
                  <a:pt x="224" y="7"/>
                </a:lnTo>
                <a:lnTo>
                  <a:pt x="168" y="3"/>
                </a:lnTo>
                <a:lnTo>
                  <a:pt x="112" y="2"/>
                </a:lnTo>
                <a:lnTo>
                  <a:pt x="57" y="0"/>
                </a:lnTo>
                <a:lnTo>
                  <a:pt x="0" y="0"/>
                </a:lnTo>
                <a:lnTo>
                  <a:pt x="0" y="102"/>
                </a:lnTo>
                <a:lnTo>
                  <a:pt x="56" y="103"/>
                </a:lnTo>
                <a:lnTo>
                  <a:pt x="110" y="103"/>
                </a:lnTo>
                <a:lnTo>
                  <a:pt x="165" y="105"/>
                </a:lnTo>
                <a:lnTo>
                  <a:pt x="220" y="109"/>
                </a:lnTo>
                <a:lnTo>
                  <a:pt x="274" y="112"/>
                </a:lnTo>
                <a:lnTo>
                  <a:pt x="328" y="116"/>
                </a:lnTo>
                <a:lnTo>
                  <a:pt x="382" y="121"/>
                </a:lnTo>
                <a:lnTo>
                  <a:pt x="436" y="127"/>
                </a:lnTo>
                <a:lnTo>
                  <a:pt x="489" y="133"/>
                </a:lnTo>
                <a:lnTo>
                  <a:pt x="543" y="140"/>
                </a:lnTo>
                <a:lnTo>
                  <a:pt x="596" y="148"/>
                </a:lnTo>
                <a:lnTo>
                  <a:pt x="649" y="157"/>
                </a:lnTo>
                <a:lnTo>
                  <a:pt x="701" y="166"/>
                </a:lnTo>
                <a:lnTo>
                  <a:pt x="754" y="176"/>
                </a:lnTo>
                <a:lnTo>
                  <a:pt x="807" y="188"/>
                </a:lnTo>
                <a:lnTo>
                  <a:pt x="859" y="199"/>
                </a:lnTo>
                <a:lnTo>
                  <a:pt x="911" y="211"/>
                </a:lnTo>
                <a:lnTo>
                  <a:pt x="963" y="224"/>
                </a:lnTo>
                <a:lnTo>
                  <a:pt x="1014" y="239"/>
                </a:lnTo>
                <a:lnTo>
                  <a:pt x="1065" y="252"/>
                </a:lnTo>
                <a:lnTo>
                  <a:pt x="1115" y="268"/>
                </a:lnTo>
                <a:lnTo>
                  <a:pt x="1167" y="284"/>
                </a:lnTo>
                <a:lnTo>
                  <a:pt x="1217" y="300"/>
                </a:lnTo>
                <a:lnTo>
                  <a:pt x="1267" y="317"/>
                </a:lnTo>
                <a:lnTo>
                  <a:pt x="1317" y="335"/>
                </a:lnTo>
                <a:lnTo>
                  <a:pt x="1366" y="353"/>
                </a:lnTo>
                <a:lnTo>
                  <a:pt x="1416" y="372"/>
                </a:lnTo>
                <a:lnTo>
                  <a:pt x="1466" y="392"/>
                </a:lnTo>
                <a:lnTo>
                  <a:pt x="1514" y="413"/>
                </a:lnTo>
                <a:lnTo>
                  <a:pt x="1563" y="434"/>
                </a:lnTo>
                <a:lnTo>
                  <a:pt x="1611" y="456"/>
                </a:lnTo>
                <a:lnTo>
                  <a:pt x="1659" y="477"/>
                </a:lnTo>
                <a:lnTo>
                  <a:pt x="1706" y="501"/>
                </a:lnTo>
                <a:lnTo>
                  <a:pt x="1754" y="525"/>
                </a:lnTo>
                <a:lnTo>
                  <a:pt x="1802" y="549"/>
                </a:lnTo>
                <a:lnTo>
                  <a:pt x="1848" y="573"/>
                </a:lnTo>
                <a:lnTo>
                  <a:pt x="1895" y="599"/>
                </a:lnTo>
                <a:lnTo>
                  <a:pt x="1940" y="625"/>
                </a:lnTo>
                <a:lnTo>
                  <a:pt x="1987" y="651"/>
                </a:lnTo>
                <a:lnTo>
                  <a:pt x="2032" y="679"/>
                </a:lnTo>
                <a:lnTo>
                  <a:pt x="2077" y="707"/>
                </a:lnTo>
                <a:lnTo>
                  <a:pt x="2122" y="735"/>
                </a:lnTo>
                <a:lnTo>
                  <a:pt x="2167" y="765"/>
                </a:lnTo>
                <a:lnTo>
                  <a:pt x="2211" y="794"/>
                </a:lnTo>
                <a:lnTo>
                  <a:pt x="2255" y="824"/>
                </a:lnTo>
                <a:lnTo>
                  <a:pt x="2299" y="855"/>
                </a:lnTo>
                <a:lnTo>
                  <a:pt x="2341" y="887"/>
                </a:lnTo>
                <a:lnTo>
                  <a:pt x="2384" y="918"/>
                </a:lnTo>
                <a:lnTo>
                  <a:pt x="2426" y="951"/>
                </a:lnTo>
                <a:lnTo>
                  <a:pt x="2469" y="984"/>
                </a:lnTo>
                <a:lnTo>
                  <a:pt x="2510" y="1018"/>
                </a:lnTo>
                <a:lnTo>
                  <a:pt x="2552" y="1052"/>
                </a:lnTo>
                <a:lnTo>
                  <a:pt x="2592" y="1087"/>
                </a:lnTo>
                <a:lnTo>
                  <a:pt x="2633" y="1122"/>
                </a:lnTo>
                <a:lnTo>
                  <a:pt x="2673" y="1157"/>
                </a:lnTo>
                <a:lnTo>
                  <a:pt x="2713" y="1193"/>
                </a:lnTo>
                <a:lnTo>
                  <a:pt x="2752" y="1230"/>
                </a:lnTo>
                <a:lnTo>
                  <a:pt x="2791" y="1268"/>
                </a:lnTo>
                <a:lnTo>
                  <a:pt x="2830" y="1305"/>
                </a:lnTo>
                <a:lnTo>
                  <a:pt x="2867" y="1344"/>
                </a:lnTo>
                <a:lnTo>
                  <a:pt x="2906" y="1382"/>
                </a:lnTo>
                <a:lnTo>
                  <a:pt x="2943" y="1422"/>
                </a:lnTo>
                <a:lnTo>
                  <a:pt x="2980" y="1461"/>
                </a:lnTo>
                <a:lnTo>
                  <a:pt x="3016" y="1502"/>
                </a:lnTo>
                <a:lnTo>
                  <a:pt x="3053" y="1543"/>
                </a:lnTo>
                <a:lnTo>
                  <a:pt x="3088" y="1583"/>
                </a:lnTo>
                <a:lnTo>
                  <a:pt x="3123" y="1625"/>
                </a:lnTo>
                <a:lnTo>
                  <a:pt x="3158" y="1667"/>
                </a:lnTo>
                <a:lnTo>
                  <a:pt x="3192" y="1710"/>
                </a:lnTo>
                <a:lnTo>
                  <a:pt x="3226" y="1753"/>
                </a:lnTo>
                <a:lnTo>
                  <a:pt x="3259" y="1797"/>
                </a:lnTo>
                <a:lnTo>
                  <a:pt x="3292" y="1841"/>
                </a:lnTo>
                <a:lnTo>
                  <a:pt x="3325" y="1885"/>
                </a:lnTo>
                <a:lnTo>
                  <a:pt x="3356" y="1931"/>
                </a:lnTo>
                <a:lnTo>
                  <a:pt x="3388" y="1975"/>
                </a:lnTo>
                <a:lnTo>
                  <a:pt x="3419" y="2021"/>
                </a:lnTo>
                <a:lnTo>
                  <a:pt x="3449" y="2067"/>
                </a:lnTo>
                <a:lnTo>
                  <a:pt x="3480" y="2114"/>
                </a:lnTo>
                <a:lnTo>
                  <a:pt x="3509" y="2161"/>
                </a:lnTo>
                <a:lnTo>
                  <a:pt x="3538" y="2208"/>
                </a:lnTo>
                <a:lnTo>
                  <a:pt x="3567" y="2256"/>
                </a:lnTo>
                <a:lnTo>
                  <a:pt x="3595" y="2304"/>
                </a:lnTo>
                <a:lnTo>
                  <a:pt x="3622" y="2352"/>
                </a:lnTo>
                <a:lnTo>
                  <a:pt x="3650" y="2402"/>
                </a:lnTo>
                <a:lnTo>
                  <a:pt x="3676" y="2451"/>
                </a:lnTo>
                <a:lnTo>
                  <a:pt x="3702" y="2501"/>
                </a:lnTo>
                <a:lnTo>
                  <a:pt x="3728" y="2551"/>
                </a:lnTo>
                <a:lnTo>
                  <a:pt x="3752" y="2601"/>
                </a:lnTo>
                <a:lnTo>
                  <a:pt x="3776" y="2652"/>
                </a:lnTo>
                <a:lnTo>
                  <a:pt x="3801" y="2703"/>
                </a:lnTo>
                <a:lnTo>
                  <a:pt x="3824" y="2755"/>
                </a:lnTo>
                <a:lnTo>
                  <a:pt x="3847" y="2807"/>
                </a:lnTo>
                <a:lnTo>
                  <a:pt x="3869" y="2859"/>
                </a:lnTo>
                <a:lnTo>
                  <a:pt x="3891" y="2912"/>
                </a:lnTo>
                <a:lnTo>
                  <a:pt x="3912" y="2964"/>
                </a:lnTo>
                <a:lnTo>
                  <a:pt x="3932" y="3018"/>
                </a:lnTo>
                <a:lnTo>
                  <a:pt x="3952" y="3072"/>
                </a:lnTo>
                <a:lnTo>
                  <a:pt x="3972" y="3126"/>
                </a:lnTo>
                <a:lnTo>
                  <a:pt x="3991" y="3180"/>
                </a:lnTo>
                <a:lnTo>
                  <a:pt x="4009" y="3234"/>
                </a:lnTo>
                <a:lnTo>
                  <a:pt x="4027" y="3290"/>
                </a:lnTo>
                <a:lnTo>
                  <a:pt x="4043" y="3344"/>
                </a:lnTo>
                <a:lnTo>
                  <a:pt x="4061" y="3400"/>
                </a:lnTo>
                <a:lnTo>
                  <a:pt x="4076" y="3456"/>
                </a:lnTo>
                <a:lnTo>
                  <a:pt x="4092" y="3512"/>
                </a:lnTo>
                <a:lnTo>
                  <a:pt x="4106" y="3568"/>
                </a:lnTo>
                <a:lnTo>
                  <a:pt x="4120" y="3625"/>
                </a:lnTo>
                <a:lnTo>
                  <a:pt x="4135" y="3682"/>
                </a:lnTo>
                <a:lnTo>
                  <a:pt x="4147" y="3739"/>
                </a:lnTo>
                <a:lnTo>
                  <a:pt x="4159" y="3797"/>
                </a:lnTo>
                <a:lnTo>
                  <a:pt x="4171" y="3854"/>
                </a:lnTo>
                <a:lnTo>
                  <a:pt x="4182" y="3912"/>
                </a:lnTo>
                <a:lnTo>
                  <a:pt x="4192" y="3971"/>
                </a:lnTo>
                <a:lnTo>
                  <a:pt x="4201" y="4030"/>
                </a:lnTo>
                <a:lnTo>
                  <a:pt x="4212" y="4088"/>
                </a:lnTo>
                <a:lnTo>
                  <a:pt x="4220" y="4147"/>
                </a:lnTo>
                <a:lnTo>
                  <a:pt x="4228" y="4206"/>
                </a:lnTo>
                <a:lnTo>
                  <a:pt x="4235" y="4266"/>
                </a:lnTo>
                <a:lnTo>
                  <a:pt x="4241" y="4325"/>
                </a:lnTo>
                <a:lnTo>
                  <a:pt x="4247" y="4385"/>
                </a:lnTo>
                <a:lnTo>
                  <a:pt x="4252" y="4445"/>
                </a:lnTo>
                <a:lnTo>
                  <a:pt x="4256" y="4506"/>
                </a:lnTo>
                <a:lnTo>
                  <a:pt x="4260" y="4566"/>
                </a:lnTo>
                <a:lnTo>
                  <a:pt x="4263" y="4627"/>
                </a:lnTo>
                <a:lnTo>
                  <a:pt x="4266" y="4688"/>
                </a:lnTo>
                <a:lnTo>
                  <a:pt x="4267" y="4749"/>
                </a:lnTo>
                <a:lnTo>
                  <a:pt x="4268" y="4810"/>
                </a:lnTo>
                <a:lnTo>
                  <a:pt x="4269" y="4871"/>
                </a:lnTo>
                <a:lnTo>
                  <a:pt x="4360" y="4871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2" name="CustomShape 4"/>
          <p:cNvSpPr/>
          <p:nvPr/>
        </p:nvSpPr>
        <p:spPr>
          <a:xfrm>
            <a:off x="3906720" y="5218200"/>
            <a:ext cx="1153800" cy="1163160"/>
          </a:xfrm>
          <a:custGeom>
            <a:avLst/>
            <a:gdLst/>
            <a:ahLst/>
            <a:cxnLst/>
            <a:rect l="0" t="0" r="r" b="b"/>
            <a:pathLst>
              <a:path w="4361" h="4873">
                <a:moveTo>
                  <a:pt x="0" y="4872"/>
                </a:moveTo>
                <a:lnTo>
                  <a:pt x="0" y="4872"/>
                </a:lnTo>
                <a:lnTo>
                  <a:pt x="57" y="4872"/>
                </a:lnTo>
                <a:lnTo>
                  <a:pt x="112" y="4870"/>
                </a:lnTo>
                <a:lnTo>
                  <a:pt x="168" y="4869"/>
                </a:lnTo>
                <a:lnTo>
                  <a:pt x="224" y="4865"/>
                </a:lnTo>
                <a:lnTo>
                  <a:pt x="279" y="4862"/>
                </a:lnTo>
                <a:lnTo>
                  <a:pt x="335" y="4857"/>
                </a:lnTo>
                <a:lnTo>
                  <a:pt x="390" y="4853"/>
                </a:lnTo>
                <a:lnTo>
                  <a:pt x="445" y="4847"/>
                </a:lnTo>
                <a:lnTo>
                  <a:pt x="500" y="4840"/>
                </a:lnTo>
                <a:lnTo>
                  <a:pt x="555" y="4832"/>
                </a:lnTo>
                <a:lnTo>
                  <a:pt x="608" y="4825"/>
                </a:lnTo>
                <a:lnTo>
                  <a:pt x="663" y="4815"/>
                </a:lnTo>
                <a:lnTo>
                  <a:pt x="717" y="4806"/>
                </a:lnTo>
                <a:lnTo>
                  <a:pt x="770" y="4796"/>
                </a:lnTo>
                <a:lnTo>
                  <a:pt x="824" y="4785"/>
                </a:lnTo>
                <a:lnTo>
                  <a:pt x="877" y="4773"/>
                </a:lnTo>
                <a:lnTo>
                  <a:pt x="930" y="4760"/>
                </a:lnTo>
                <a:lnTo>
                  <a:pt x="983" y="4746"/>
                </a:lnTo>
                <a:lnTo>
                  <a:pt x="1035" y="4733"/>
                </a:lnTo>
                <a:lnTo>
                  <a:pt x="1088" y="4718"/>
                </a:lnTo>
                <a:lnTo>
                  <a:pt x="1140" y="4702"/>
                </a:lnTo>
                <a:lnTo>
                  <a:pt x="1191" y="4687"/>
                </a:lnTo>
                <a:lnTo>
                  <a:pt x="1243" y="4670"/>
                </a:lnTo>
                <a:lnTo>
                  <a:pt x="1295" y="4653"/>
                </a:lnTo>
                <a:lnTo>
                  <a:pt x="1345" y="4635"/>
                </a:lnTo>
                <a:lnTo>
                  <a:pt x="1396" y="4615"/>
                </a:lnTo>
                <a:lnTo>
                  <a:pt x="1446" y="4596"/>
                </a:lnTo>
                <a:lnTo>
                  <a:pt x="1497" y="4576"/>
                </a:lnTo>
                <a:lnTo>
                  <a:pt x="1547" y="4554"/>
                </a:lnTo>
                <a:lnTo>
                  <a:pt x="1596" y="4533"/>
                </a:lnTo>
                <a:lnTo>
                  <a:pt x="1646" y="4511"/>
                </a:lnTo>
                <a:lnTo>
                  <a:pt x="1694" y="4488"/>
                </a:lnTo>
                <a:lnTo>
                  <a:pt x="1743" y="4465"/>
                </a:lnTo>
                <a:lnTo>
                  <a:pt x="1791" y="4440"/>
                </a:lnTo>
                <a:lnTo>
                  <a:pt x="1840" y="4415"/>
                </a:lnTo>
                <a:lnTo>
                  <a:pt x="1888" y="4390"/>
                </a:lnTo>
                <a:lnTo>
                  <a:pt x="1935" y="4364"/>
                </a:lnTo>
                <a:lnTo>
                  <a:pt x="1982" y="4337"/>
                </a:lnTo>
                <a:lnTo>
                  <a:pt x="2029" y="4310"/>
                </a:lnTo>
                <a:lnTo>
                  <a:pt x="2076" y="4283"/>
                </a:lnTo>
                <a:lnTo>
                  <a:pt x="2121" y="4255"/>
                </a:lnTo>
                <a:lnTo>
                  <a:pt x="2167" y="4225"/>
                </a:lnTo>
                <a:lnTo>
                  <a:pt x="2213" y="4196"/>
                </a:lnTo>
                <a:lnTo>
                  <a:pt x="2258" y="4165"/>
                </a:lnTo>
                <a:lnTo>
                  <a:pt x="2303" y="4135"/>
                </a:lnTo>
                <a:lnTo>
                  <a:pt x="2347" y="4103"/>
                </a:lnTo>
                <a:lnTo>
                  <a:pt x="2392" y="4070"/>
                </a:lnTo>
                <a:lnTo>
                  <a:pt x="2435" y="4039"/>
                </a:lnTo>
                <a:lnTo>
                  <a:pt x="2478" y="4005"/>
                </a:lnTo>
                <a:lnTo>
                  <a:pt x="2521" y="3971"/>
                </a:lnTo>
                <a:lnTo>
                  <a:pt x="2564" y="3937"/>
                </a:lnTo>
                <a:lnTo>
                  <a:pt x="2606" y="3902"/>
                </a:lnTo>
                <a:lnTo>
                  <a:pt x="2648" y="3867"/>
                </a:lnTo>
                <a:lnTo>
                  <a:pt x="2689" y="3830"/>
                </a:lnTo>
                <a:lnTo>
                  <a:pt x="2730" y="3794"/>
                </a:lnTo>
                <a:lnTo>
                  <a:pt x="2771" y="3757"/>
                </a:lnTo>
                <a:lnTo>
                  <a:pt x="2811" y="3720"/>
                </a:lnTo>
                <a:lnTo>
                  <a:pt x="2851" y="3681"/>
                </a:lnTo>
                <a:lnTo>
                  <a:pt x="2890" y="3643"/>
                </a:lnTo>
                <a:lnTo>
                  <a:pt x="2929" y="3604"/>
                </a:lnTo>
                <a:lnTo>
                  <a:pt x="2968" y="3565"/>
                </a:lnTo>
                <a:lnTo>
                  <a:pt x="3006" y="3524"/>
                </a:lnTo>
                <a:lnTo>
                  <a:pt x="3044" y="3483"/>
                </a:lnTo>
                <a:lnTo>
                  <a:pt x="3081" y="3443"/>
                </a:lnTo>
                <a:lnTo>
                  <a:pt x="3117" y="3401"/>
                </a:lnTo>
                <a:lnTo>
                  <a:pt x="3154" y="3359"/>
                </a:lnTo>
                <a:lnTo>
                  <a:pt x="3189" y="3316"/>
                </a:lnTo>
                <a:lnTo>
                  <a:pt x="3225" y="3273"/>
                </a:lnTo>
                <a:lnTo>
                  <a:pt x="3260" y="3230"/>
                </a:lnTo>
                <a:lnTo>
                  <a:pt x="3295" y="3186"/>
                </a:lnTo>
                <a:lnTo>
                  <a:pt x="3329" y="3141"/>
                </a:lnTo>
                <a:lnTo>
                  <a:pt x="3362" y="3096"/>
                </a:lnTo>
                <a:lnTo>
                  <a:pt x="3396" y="3051"/>
                </a:lnTo>
                <a:lnTo>
                  <a:pt x="3428" y="3005"/>
                </a:lnTo>
                <a:lnTo>
                  <a:pt x="3461" y="2958"/>
                </a:lnTo>
                <a:lnTo>
                  <a:pt x="3492" y="2912"/>
                </a:lnTo>
                <a:lnTo>
                  <a:pt x="3523" y="2865"/>
                </a:lnTo>
                <a:lnTo>
                  <a:pt x="3554" y="2817"/>
                </a:lnTo>
                <a:lnTo>
                  <a:pt x="3584" y="2770"/>
                </a:lnTo>
                <a:lnTo>
                  <a:pt x="3613" y="2721"/>
                </a:lnTo>
                <a:lnTo>
                  <a:pt x="3643" y="2672"/>
                </a:lnTo>
                <a:lnTo>
                  <a:pt x="3671" y="2623"/>
                </a:lnTo>
                <a:lnTo>
                  <a:pt x="3699" y="2573"/>
                </a:lnTo>
                <a:lnTo>
                  <a:pt x="3727" y="2523"/>
                </a:lnTo>
                <a:lnTo>
                  <a:pt x="3754" y="2473"/>
                </a:lnTo>
                <a:lnTo>
                  <a:pt x="3780" y="2422"/>
                </a:lnTo>
                <a:lnTo>
                  <a:pt x="3807" y="2372"/>
                </a:lnTo>
                <a:lnTo>
                  <a:pt x="3832" y="2320"/>
                </a:lnTo>
                <a:lnTo>
                  <a:pt x="3857" y="2267"/>
                </a:lnTo>
                <a:lnTo>
                  <a:pt x="3882" y="2215"/>
                </a:lnTo>
                <a:lnTo>
                  <a:pt x="3906" y="2162"/>
                </a:lnTo>
                <a:lnTo>
                  <a:pt x="3929" y="2109"/>
                </a:lnTo>
                <a:lnTo>
                  <a:pt x="3951" y="2056"/>
                </a:lnTo>
                <a:lnTo>
                  <a:pt x="3974" y="2002"/>
                </a:lnTo>
                <a:lnTo>
                  <a:pt x="3995" y="1949"/>
                </a:lnTo>
                <a:lnTo>
                  <a:pt x="4016" y="1893"/>
                </a:lnTo>
                <a:lnTo>
                  <a:pt x="4036" y="1839"/>
                </a:lnTo>
                <a:lnTo>
                  <a:pt x="4057" y="1783"/>
                </a:lnTo>
                <a:lnTo>
                  <a:pt x="4076" y="1728"/>
                </a:lnTo>
                <a:lnTo>
                  <a:pt x="4095" y="1673"/>
                </a:lnTo>
                <a:lnTo>
                  <a:pt x="4112" y="1616"/>
                </a:lnTo>
                <a:lnTo>
                  <a:pt x="4131" y="1561"/>
                </a:lnTo>
                <a:lnTo>
                  <a:pt x="4147" y="1503"/>
                </a:lnTo>
                <a:lnTo>
                  <a:pt x="4163" y="1446"/>
                </a:lnTo>
                <a:lnTo>
                  <a:pt x="4179" y="1389"/>
                </a:lnTo>
                <a:lnTo>
                  <a:pt x="4194" y="1331"/>
                </a:lnTo>
                <a:lnTo>
                  <a:pt x="4208" y="1273"/>
                </a:lnTo>
                <a:lnTo>
                  <a:pt x="4223" y="1216"/>
                </a:lnTo>
                <a:lnTo>
                  <a:pt x="4236" y="1157"/>
                </a:lnTo>
                <a:lnTo>
                  <a:pt x="4248" y="1098"/>
                </a:lnTo>
                <a:lnTo>
                  <a:pt x="4260" y="1039"/>
                </a:lnTo>
                <a:lnTo>
                  <a:pt x="4271" y="980"/>
                </a:lnTo>
                <a:lnTo>
                  <a:pt x="4281" y="921"/>
                </a:lnTo>
                <a:lnTo>
                  <a:pt x="4291" y="861"/>
                </a:lnTo>
                <a:lnTo>
                  <a:pt x="4301" y="801"/>
                </a:lnTo>
                <a:lnTo>
                  <a:pt x="4310" y="741"/>
                </a:lnTo>
                <a:lnTo>
                  <a:pt x="4318" y="680"/>
                </a:lnTo>
                <a:lnTo>
                  <a:pt x="4325" y="620"/>
                </a:lnTo>
                <a:lnTo>
                  <a:pt x="4332" y="559"/>
                </a:lnTo>
                <a:lnTo>
                  <a:pt x="4337" y="498"/>
                </a:lnTo>
                <a:lnTo>
                  <a:pt x="4343" y="435"/>
                </a:lnTo>
                <a:lnTo>
                  <a:pt x="4347" y="374"/>
                </a:lnTo>
                <a:lnTo>
                  <a:pt x="4351" y="312"/>
                </a:lnTo>
                <a:lnTo>
                  <a:pt x="4354" y="251"/>
                </a:lnTo>
                <a:lnTo>
                  <a:pt x="4356" y="188"/>
                </a:lnTo>
                <a:lnTo>
                  <a:pt x="4358" y="125"/>
                </a:lnTo>
                <a:lnTo>
                  <a:pt x="4359" y="63"/>
                </a:lnTo>
                <a:lnTo>
                  <a:pt x="4360" y="0"/>
                </a:lnTo>
                <a:lnTo>
                  <a:pt x="4269" y="0"/>
                </a:lnTo>
                <a:lnTo>
                  <a:pt x="4268" y="62"/>
                </a:lnTo>
                <a:lnTo>
                  <a:pt x="4267" y="123"/>
                </a:lnTo>
                <a:lnTo>
                  <a:pt x="4266" y="184"/>
                </a:lnTo>
                <a:lnTo>
                  <a:pt x="4263" y="245"/>
                </a:lnTo>
                <a:lnTo>
                  <a:pt x="4260" y="306"/>
                </a:lnTo>
                <a:lnTo>
                  <a:pt x="4256" y="366"/>
                </a:lnTo>
                <a:lnTo>
                  <a:pt x="4252" y="427"/>
                </a:lnTo>
                <a:lnTo>
                  <a:pt x="4247" y="487"/>
                </a:lnTo>
                <a:lnTo>
                  <a:pt x="4241" y="547"/>
                </a:lnTo>
                <a:lnTo>
                  <a:pt x="4235" y="606"/>
                </a:lnTo>
                <a:lnTo>
                  <a:pt x="4228" y="666"/>
                </a:lnTo>
                <a:lnTo>
                  <a:pt x="4220" y="725"/>
                </a:lnTo>
                <a:lnTo>
                  <a:pt x="4212" y="784"/>
                </a:lnTo>
                <a:lnTo>
                  <a:pt x="4201" y="842"/>
                </a:lnTo>
                <a:lnTo>
                  <a:pt x="4192" y="901"/>
                </a:lnTo>
                <a:lnTo>
                  <a:pt x="4182" y="960"/>
                </a:lnTo>
                <a:lnTo>
                  <a:pt x="4171" y="1018"/>
                </a:lnTo>
                <a:lnTo>
                  <a:pt x="4159" y="1075"/>
                </a:lnTo>
                <a:lnTo>
                  <a:pt x="4147" y="1133"/>
                </a:lnTo>
                <a:lnTo>
                  <a:pt x="4135" y="1190"/>
                </a:lnTo>
                <a:lnTo>
                  <a:pt x="4120" y="1247"/>
                </a:lnTo>
                <a:lnTo>
                  <a:pt x="4106" y="1304"/>
                </a:lnTo>
                <a:lnTo>
                  <a:pt x="4092" y="1360"/>
                </a:lnTo>
                <a:lnTo>
                  <a:pt x="4076" y="1416"/>
                </a:lnTo>
                <a:lnTo>
                  <a:pt x="4061" y="1472"/>
                </a:lnTo>
                <a:lnTo>
                  <a:pt x="4043" y="1528"/>
                </a:lnTo>
                <a:lnTo>
                  <a:pt x="4027" y="1582"/>
                </a:lnTo>
                <a:lnTo>
                  <a:pt x="4009" y="1638"/>
                </a:lnTo>
                <a:lnTo>
                  <a:pt x="3991" y="1692"/>
                </a:lnTo>
                <a:lnTo>
                  <a:pt x="3972" y="1746"/>
                </a:lnTo>
                <a:lnTo>
                  <a:pt x="3952" y="1800"/>
                </a:lnTo>
                <a:lnTo>
                  <a:pt x="3932" y="1854"/>
                </a:lnTo>
                <a:lnTo>
                  <a:pt x="3912" y="1908"/>
                </a:lnTo>
                <a:lnTo>
                  <a:pt x="3891" y="1960"/>
                </a:lnTo>
                <a:lnTo>
                  <a:pt x="3869" y="2013"/>
                </a:lnTo>
                <a:lnTo>
                  <a:pt x="3847" y="2065"/>
                </a:lnTo>
                <a:lnTo>
                  <a:pt x="3824" y="2117"/>
                </a:lnTo>
                <a:lnTo>
                  <a:pt x="3801" y="2169"/>
                </a:lnTo>
                <a:lnTo>
                  <a:pt x="3776" y="2220"/>
                </a:lnTo>
                <a:lnTo>
                  <a:pt x="3752" y="2271"/>
                </a:lnTo>
                <a:lnTo>
                  <a:pt x="3728" y="2321"/>
                </a:lnTo>
                <a:lnTo>
                  <a:pt x="3702" y="2372"/>
                </a:lnTo>
                <a:lnTo>
                  <a:pt x="3676" y="2421"/>
                </a:lnTo>
                <a:lnTo>
                  <a:pt x="3650" y="2470"/>
                </a:lnTo>
                <a:lnTo>
                  <a:pt x="3622" y="2520"/>
                </a:lnTo>
                <a:lnTo>
                  <a:pt x="3595" y="2568"/>
                </a:lnTo>
                <a:lnTo>
                  <a:pt x="3567" y="2616"/>
                </a:lnTo>
                <a:lnTo>
                  <a:pt x="3538" y="2664"/>
                </a:lnTo>
                <a:lnTo>
                  <a:pt x="3509" y="2711"/>
                </a:lnTo>
                <a:lnTo>
                  <a:pt x="3480" y="2758"/>
                </a:lnTo>
                <a:lnTo>
                  <a:pt x="3449" y="2805"/>
                </a:lnTo>
                <a:lnTo>
                  <a:pt x="3419" y="2851"/>
                </a:lnTo>
                <a:lnTo>
                  <a:pt x="3388" y="2897"/>
                </a:lnTo>
                <a:lnTo>
                  <a:pt x="3356" y="2942"/>
                </a:lnTo>
                <a:lnTo>
                  <a:pt x="3325" y="2987"/>
                </a:lnTo>
                <a:lnTo>
                  <a:pt x="3292" y="3031"/>
                </a:lnTo>
                <a:lnTo>
                  <a:pt x="3259" y="3075"/>
                </a:lnTo>
                <a:lnTo>
                  <a:pt x="3226" y="3119"/>
                </a:lnTo>
                <a:lnTo>
                  <a:pt x="3192" y="3162"/>
                </a:lnTo>
                <a:lnTo>
                  <a:pt x="3158" y="3205"/>
                </a:lnTo>
                <a:lnTo>
                  <a:pt x="3123" y="3247"/>
                </a:lnTo>
                <a:lnTo>
                  <a:pt x="3088" y="3289"/>
                </a:lnTo>
                <a:lnTo>
                  <a:pt x="3053" y="3329"/>
                </a:lnTo>
                <a:lnTo>
                  <a:pt x="3016" y="3370"/>
                </a:lnTo>
                <a:lnTo>
                  <a:pt x="2980" y="3411"/>
                </a:lnTo>
                <a:lnTo>
                  <a:pt x="2943" y="3450"/>
                </a:lnTo>
                <a:lnTo>
                  <a:pt x="2906" y="3490"/>
                </a:lnTo>
                <a:lnTo>
                  <a:pt x="2867" y="3528"/>
                </a:lnTo>
                <a:lnTo>
                  <a:pt x="2830" y="3567"/>
                </a:lnTo>
                <a:lnTo>
                  <a:pt x="2791" y="3604"/>
                </a:lnTo>
                <a:lnTo>
                  <a:pt x="2752" y="3642"/>
                </a:lnTo>
                <a:lnTo>
                  <a:pt x="2713" y="3679"/>
                </a:lnTo>
                <a:lnTo>
                  <a:pt x="2673" y="3715"/>
                </a:lnTo>
                <a:lnTo>
                  <a:pt x="2633" y="3750"/>
                </a:lnTo>
                <a:lnTo>
                  <a:pt x="2592" y="3785"/>
                </a:lnTo>
                <a:lnTo>
                  <a:pt x="2552" y="3820"/>
                </a:lnTo>
                <a:lnTo>
                  <a:pt x="2510" y="3854"/>
                </a:lnTo>
                <a:lnTo>
                  <a:pt x="2469" y="3888"/>
                </a:lnTo>
                <a:lnTo>
                  <a:pt x="2426" y="3921"/>
                </a:lnTo>
                <a:lnTo>
                  <a:pt x="2384" y="3954"/>
                </a:lnTo>
                <a:lnTo>
                  <a:pt x="2341" y="3985"/>
                </a:lnTo>
                <a:lnTo>
                  <a:pt x="2299" y="4017"/>
                </a:lnTo>
                <a:lnTo>
                  <a:pt x="2255" y="4048"/>
                </a:lnTo>
                <a:lnTo>
                  <a:pt x="2211" y="4078"/>
                </a:lnTo>
                <a:lnTo>
                  <a:pt x="2167" y="4108"/>
                </a:lnTo>
                <a:lnTo>
                  <a:pt x="2122" y="4137"/>
                </a:lnTo>
                <a:lnTo>
                  <a:pt x="2077" y="4165"/>
                </a:lnTo>
                <a:lnTo>
                  <a:pt x="2032" y="4193"/>
                </a:lnTo>
                <a:lnTo>
                  <a:pt x="1987" y="4221"/>
                </a:lnTo>
                <a:lnTo>
                  <a:pt x="1940" y="4247"/>
                </a:lnTo>
                <a:lnTo>
                  <a:pt x="1895" y="4273"/>
                </a:lnTo>
                <a:lnTo>
                  <a:pt x="1848" y="4299"/>
                </a:lnTo>
                <a:lnTo>
                  <a:pt x="1802" y="4324"/>
                </a:lnTo>
                <a:lnTo>
                  <a:pt x="1754" y="4347"/>
                </a:lnTo>
                <a:lnTo>
                  <a:pt x="1706" y="4371"/>
                </a:lnTo>
                <a:lnTo>
                  <a:pt x="1659" y="4395"/>
                </a:lnTo>
                <a:lnTo>
                  <a:pt x="1611" y="4416"/>
                </a:lnTo>
                <a:lnTo>
                  <a:pt x="1563" y="4438"/>
                </a:lnTo>
                <a:lnTo>
                  <a:pt x="1514" y="4459"/>
                </a:lnTo>
                <a:lnTo>
                  <a:pt x="1466" y="4480"/>
                </a:lnTo>
                <a:lnTo>
                  <a:pt x="1416" y="4500"/>
                </a:lnTo>
                <a:lnTo>
                  <a:pt x="1366" y="4519"/>
                </a:lnTo>
                <a:lnTo>
                  <a:pt x="1317" y="4537"/>
                </a:lnTo>
                <a:lnTo>
                  <a:pt x="1267" y="4555"/>
                </a:lnTo>
                <a:lnTo>
                  <a:pt x="1217" y="4572"/>
                </a:lnTo>
                <a:lnTo>
                  <a:pt x="1167" y="4588"/>
                </a:lnTo>
                <a:lnTo>
                  <a:pt x="1115" y="4604"/>
                </a:lnTo>
                <a:lnTo>
                  <a:pt x="1065" y="4620"/>
                </a:lnTo>
                <a:lnTo>
                  <a:pt x="1014" y="4633"/>
                </a:lnTo>
                <a:lnTo>
                  <a:pt x="963" y="4648"/>
                </a:lnTo>
                <a:lnTo>
                  <a:pt x="911" y="4661"/>
                </a:lnTo>
                <a:lnTo>
                  <a:pt x="859" y="4673"/>
                </a:lnTo>
                <a:lnTo>
                  <a:pt x="807" y="4684"/>
                </a:lnTo>
                <a:lnTo>
                  <a:pt x="754" y="4696"/>
                </a:lnTo>
                <a:lnTo>
                  <a:pt x="701" y="4706"/>
                </a:lnTo>
                <a:lnTo>
                  <a:pt x="649" y="4715"/>
                </a:lnTo>
                <a:lnTo>
                  <a:pt x="596" y="4724"/>
                </a:lnTo>
                <a:lnTo>
                  <a:pt x="543" y="4732"/>
                </a:lnTo>
                <a:lnTo>
                  <a:pt x="489" y="4739"/>
                </a:lnTo>
                <a:lnTo>
                  <a:pt x="435" y="4745"/>
                </a:lnTo>
                <a:lnTo>
                  <a:pt x="382" y="4751"/>
                </a:lnTo>
                <a:lnTo>
                  <a:pt x="328" y="4756"/>
                </a:lnTo>
                <a:lnTo>
                  <a:pt x="274" y="4760"/>
                </a:lnTo>
                <a:lnTo>
                  <a:pt x="220" y="4763"/>
                </a:lnTo>
                <a:lnTo>
                  <a:pt x="165" y="4767"/>
                </a:lnTo>
                <a:lnTo>
                  <a:pt x="110" y="4769"/>
                </a:lnTo>
                <a:lnTo>
                  <a:pt x="56" y="4769"/>
                </a:lnTo>
                <a:lnTo>
                  <a:pt x="0" y="4770"/>
                </a:lnTo>
                <a:lnTo>
                  <a:pt x="0" y="4872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3" name="CustomShape 5"/>
          <p:cNvSpPr/>
          <p:nvPr/>
        </p:nvSpPr>
        <p:spPr>
          <a:xfrm>
            <a:off x="2754360" y="5218200"/>
            <a:ext cx="1152000" cy="1163160"/>
          </a:xfrm>
          <a:custGeom>
            <a:avLst/>
            <a:gdLst/>
            <a:ahLst/>
            <a:cxnLst/>
            <a:rect l="0" t="0" r="r" b="b"/>
            <a:pathLst>
              <a:path w="4360" h="4873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lnTo>
                  <a:pt x="1" y="125"/>
                </a:lnTo>
                <a:lnTo>
                  <a:pt x="3" y="188"/>
                </a:lnTo>
                <a:lnTo>
                  <a:pt x="6" y="251"/>
                </a:lnTo>
                <a:lnTo>
                  <a:pt x="9" y="312"/>
                </a:lnTo>
                <a:lnTo>
                  <a:pt x="13" y="374"/>
                </a:lnTo>
                <a:lnTo>
                  <a:pt x="17" y="435"/>
                </a:lnTo>
                <a:lnTo>
                  <a:pt x="22" y="498"/>
                </a:lnTo>
                <a:lnTo>
                  <a:pt x="28" y="559"/>
                </a:lnTo>
                <a:lnTo>
                  <a:pt x="35" y="620"/>
                </a:lnTo>
                <a:lnTo>
                  <a:pt x="42" y="680"/>
                </a:lnTo>
                <a:lnTo>
                  <a:pt x="50" y="741"/>
                </a:lnTo>
                <a:lnTo>
                  <a:pt x="58" y="801"/>
                </a:lnTo>
                <a:lnTo>
                  <a:pt x="68" y="861"/>
                </a:lnTo>
                <a:lnTo>
                  <a:pt x="78" y="921"/>
                </a:lnTo>
                <a:lnTo>
                  <a:pt x="89" y="980"/>
                </a:lnTo>
                <a:lnTo>
                  <a:pt x="100" y="1039"/>
                </a:lnTo>
                <a:lnTo>
                  <a:pt x="112" y="1098"/>
                </a:lnTo>
                <a:lnTo>
                  <a:pt x="124" y="1157"/>
                </a:lnTo>
                <a:lnTo>
                  <a:pt x="137" y="1216"/>
                </a:lnTo>
                <a:lnTo>
                  <a:pt x="152" y="1273"/>
                </a:lnTo>
                <a:lnTo>
                  <a:pt x="166" y="1331"/>
                </a:lnTo>
                <a:lnTo>
                  <a:pt x="181" y="1389"/>
                </a:lnTo>
                <a:lnTo>
                  <a:pt x="196" y="1446"/>
                </a:lnTo>
                <a:lnTo>
                  <a:pt x="212" y="1503"/>
                </a:lnTo>
                <a:lnTo>
                  <a:pt x="229" y="1561"/>
                </a:lnTo>
                <a:lnTo>
                  <a:pt x="247" y="1616"/>
                </a:lnTo>
                <a:lnTo>
                  <a:pt x="265" y="1673"/>
                </a:lnTo>
                <a:lnTo>
                  <a:pt x="283" y="1728"/>
                </a:lnTo>
                <a:lnTo>
                  <a:pt x="302" y="1783"/>
                </a:lnTo>
                <a:lnTo>
                  <a:pt x="323" y="1839"/>
                </a:lnTo>
                <a:lnTo>
                  <a:pt x="343" y="1893"/>
                </a:lnTo>
                <a:lnTo>
                  <a:pt x="364" y="1949"/>
                </a:lnTo>
                <a:lnTo>
                  <a:pt x="385" y="2002"/>
                </a:lnTo>
                <a:lnTo>
                  <a:pt x="408" y="2056"/>
                </a:lnTo>
                <a:lnTo>
                  <a:pt x="431" y="2109"/>
                </a:lnTo>
                <a:lnTo>
                  <a:pt x="454" y="2162"/>
                </a:lnTo>
                <a:lnTo>
                  <a:pt x="477" y="2215"/>
                </a:lnTo>
                <a:lnTo>
                  <a:pt x="502" y="2267"/>
                </a:lnTo>
                <a:lnTo>
                  <a:pt x="527" y="2320"/>
                </a:lnTo>
                <a:lnTo>
                  <a:pt x="552" y="2372"/>
                </a:lnTo>
                <a:lnTo>
                  <a:pt x="579" y="2422"/>
                </a:lnTo>
                <a:lnTo>
                  <a:pt x="605" y="2473"/>
                </a:lnTo>
                <a:lnTo>
                  <a:pt x="632" y="2523"/>
                </a:lnTo>
                <a:lnTo>
                  <a:pt x="660" y="2573"/>
                </a:lnTo>
                <a:lnTo>
                  <a:pt x="688" y="2623"/>
                </a:lnTo>
                <a:lnTo>
                  <a:pt x="717" y="2672"/>
                </a:lnTo>
                <a:lnTo>
                  <a:pt x="746" y="2721"/>
                </a:lnTo>
                <a:lnTo>
                  <a:pt x="776" y="2770"/>
                </a:lnTo>
                <a:lnTo>
                  <a:pt x="805" y="2817"/>
                </a:lnTo>
                <a:lnTo>
                  <a:pt x="837" y="2865"/>
                </a:lnTo>
                <a:lnTo>
                  <a:pt x="868" y="2912"/>
                </a:lnTo>
                <a:lnTo>
                  <a:pt x="900" y="2958"/>
                </a:lnTo>
                <a:lnTo>
                  <a:pt x="932" y="3005"/>
                </a:lnTo>
                <a:lnTo>
                  <a:pt x="964" y="3051"/>
                </a:lnTo>
                <a:lnTo>
                  <a:pt x="998" y="3096"/>
                </a:lnTo>
                <a:lnTo>
                  <a:pt x="1031" y="3141"/>
                </a:lnTo>
                <a:lnTo>
                  <a:pt x="1066" y="3186"/>
                </a:lnTo>
                <a:lnTo>
                  <a:pt x="1100" y="3230"/>
                </a:lnTo>
                <a:lnTo>
                  <a:pt x="1134" y="3273"/>
                </a:lnTo>
                <a:lnTo>
                  <a:pt x="1170" y="3316"/>
                </a:lnTo>
                <a:lnTo>
                  <a:pt x="1206" y="3359"/>
                </a:lnTo>
                <a:lnTo>
                  <a:pt x="1243" y="3401"/>
                </a:lnTo>
                <a:lnTo>
                  <a:pt x="1279" y="3443"/>
                </a:lnTo>
                <a:lnTo>
                  <a:pt x="1317" y="3483"/>
                </a:lnTo>
                <a:lnTo>
                  <a:pt x="1354" y="3524"/>
                </a:lnTo>
                <a:lnTo>
                  <a:pt x="1392" y="3565"/>
                </a:lnTo>
                <a:lnTo>
                  <a:pt x="1431" y="3604"/>
                </a:lnTo>
                <a:lnTo>
                  <a:pt x="1469" y="3643"/>
                </a:lnTo>
                <a:lnTo>
                  <a:pt x="1509" y="3681"/>
                </a:lnTo>
                <a:lnTo>
                  <a:pt x="1548" y="3720"/>
                </a:lnTo>
                <a:lnTo>
                  <a:pt x="1589" y="3757"/>
                </a:lnTo>
                <a:lnTo>
                  <a:pt x="1629" y="3794"/>
                </a:lnTo>
                <a:lnTo>
                  <a:pt x="1671" y="3830"/>
                </a:lnTo>
                <a:lnTo>
                  <a:pt x="1712" y="3867"/>
                </a:lnTo>
                <a:lnTo>
                  <a:pt x="1754" y="3902"/>
                </a:lnTo>
                <a:lnTo>
                  <a:pt x="1796" y="3937"/>
                </a:lnTo>
                <a:lnTo>
                  <a:pt x="1839" y="3971"/>
                </a:lnTo>
                <a:lnTo>
                  <a:pt x="1881" y="4005"/>
                </a:lnTo>
                <a:lnTo>
                  <a:pt x="1925" y="4039"/>
                </a:lnTo>
                <a:lnTo>
                  <a:pt x="1968" y="4070"/>
                </a:lnTo>
                <a:lnTo>
                  <a:pt x="2012" y="4103"/>
                </a:lnTo>
                <a:lnTo>
                  <a:pt x="2056" y="4135"/>
                </a:lnTo>
                <a:lnTo>
                  <a:pt x="2102" y="4165"/>
                </a:lnTo>
                <a:lnTo>
                  <a:pt x="2146" y="4196"/>
                </a:lnTo>
                <a:lnTo>
                  <a:pt x="2192" y="4225"/>
                </a:lnTo>
                <a:lnTo>
                  <a:pt x="2238" y="4255"/>
                </a:lnTo>
                <a:lnTo>
                  <a:pt x="2284" y="4283"/>
                </a:lnTo>
                <a:lnTo>
                  <a:pt x="2331" y="4310"/>
                </a:lnTo>
                <a:lnTo>
                  <a:pt x="2377" y="4337"/>
                </a:lnTo>
                <a:lnTo>
                  <a:pt x="2425" y="4364"/>
                </a:lnTo>
                <a:lnTo>
                  <a:pt x="2472" y="4390"/>
                </a:lnTo>
                <a:lnTo>
                  <a:pt x="2520" y="4415"/>
                </a:lnTo>
                <a:lnTo>
                  <a:pt x="2568" y="4440"/>
                </a:lnTo>
                <a:lnTo>
                  <a:pt x="2616" y="4465"/>
                </a:lnTo>
                <a:lnTo>
                  <a:pt x="2666" y="4488"/>
                </a:lnTo>
                <a:lnTo>
                  <a:pt x="2714" y="4511"/>
                </a:lnTo>
                <a:lnTo>
                  <a:pt x="2764" y="4533"/>
                </a:lnTo>
                <a:lnTo>
                  <a:pt x="2813" y="4554"/>
                </a:lnTo>
                <a:lnTo>
                  <a:pt x="2863" y="4576"/>
                </a:lnTo>
                <a:lnTo>
                  <a:pt x="2913" y="4596"/>
                </a:lnTo>
                <a:lnTo>
                  <a:pt x="2963" y="4615"/>
                </a:lnTo>
                <a:lnTo>
                  <a:pt x="3014" y="4635"/>
                </a:lnTo>
                <a:lnTo>
                  <a:pt x="3066" y="4653"/>
                </a:lnTo>
                <a:lnTo>
                  <a:pt x="3116" y="4670"/>
                </a:lnTo>
                <a:lnTo>
                  <a:pt x="3168" y="4687"/>
                </a:lnTo>
                <a:lnTo>
                  <a:pt x="3220" y="4702"/>
                </a:lnTo>
                <a:lnTo>
                  <a:pt x="3272" y="4718"/>
                </a:lnTo>
                <a:lnTo>
                  <a:pt x="3325" y="4733"/>
                </a:lnTo>
                <a:lnTo>
                  <a:pt x="3377" y="4746"/>
                </a:lnTo>
                <a:lnTo>
                  <a:pt x="3430" y="4760"/>
                </a:lnTo>
                <a:lnTo>
                  <a:pt x="3483" y="4773"/>
                </a:lnTo>
                <a:lnTo>
                  <a:pt x="3536" y="4785"/>
                </a:lnTo>
                <a:lnTo>
                  <a:pt x="3590" y="4796"/>
                </a:lnTo>
                <a:lnTo>
                  <a:pt x="3643" y="4806"/>
                </a:lnTo>
                <a:lnTo>
                  <a:pt x="3697" y="4815"/>
                </a:lnTo>
                <a:lnTo>
                  <a:pt x="3751" y="4825"/>
                </a:lnTo>
                <a:lnTo>
                  <a:pt x="3805" y="4832"/>
                </a:lnTo>
                <a:lnTo>
                  <a:pt x="3860" y="4840"/>
                </a:lnTo>
                <a:lnTo>
                  <a:pt x="3915" y="4847"/>
                </a:lnTo>
                <a:lnTo>
                  <a:pt x="3969" y="4853"/>
                </a:lnTo>
                <a:lnTo>
                  <a:pt x="4025" y="4857"/>
                </a:lnTo>
                <a:lnTo>
                  <a:pt x="4080" y="4862"/>
                </a:lnTo>
                <a:lnTo>
                  <a:pt x="4135" y="4865"/>
                </a:lnTo>
                <a:lnTo>
                  <a:pt x="4191" y="4869"/>
                </a:lnTo>
                <a:lnTo>
                  <a:pt x="4248" y="4870"/>
                </a:lnTo>
                <a:lnTo>
                  <a:pt x="4303" y="4872"/>
                </a:lnTo>
                <a:lnTo>
                  <a:pt x="4359" y="4872"/>
                </a:lnTo>
                <a:lnTo>
                  <a:pt x="4359" y="4770"/>
                </a:lnTo>
                <a:lnTo>
                  <a:pt x="4304" y="4769"/>
                </a:lnTo>
                <a:lnTo>
                  <a:pt x="4250" y="4769"/>
                </a:lnTo>
                <a:lnTo>
                  <a:pt x="4195" y="4767"/>
                </a:lnTo>
                <a:lnTo>
                  <a:pt x="4140" y="4763"/>
                </a:lnTo>
                <a:lnTo>
                  <a:pt x="4086" y="4760"/>
                </a:lnTo>
                <a:lnTo>
                  <a:pt x="4032" y="4756"/>
                </a:lnTo>
                <a:lnTo>
                  <a:pt x="3977" y="4751"/>
                </a:lnTo>
                <a:lnTo>
                  <a:pt x="3924" y="4745"/>
                </a:lnTo>
                <a:lnTo>
                  <a:pt x="3870" y="4739"/>
                </a:lnTo>
                <a:lnTo>
                  <a:pt x="3817" y="4732"/>
                </a:lnTo>
                <a:lnTo>
                  <a:pt x="3764" y="4724"/>
                </a:lnTo>
                <a:lnTo>
                  <a:pt x="3710" y="4715"/>
                </a:lnTo>
                <a:lnTo>
                  <a:pt x="3658" y="4706"/>
                </a:lnTo>
                <a:lnTo>
                  <a:pt x="3605" y="4696"/>
                </a:lnTo>
                <a:lnTo>
                  <a:pt x="3553" y="4684"/>
                </a:lnTo>
                <a:lnTo>
                  <a:pt x="3501" y="4673"/>
                </a:lnTo>
                <a:lnTo>
                  <a:pt x="3449" y="4661"/>
                </a:lnTo>
                <a:lnTo>
                  <a:pt x="3397" y="4648"/>
                </a:lnTo>
                <a:lnTo>
                  <a:pt x="3346" y="4633"/>
                </a:lnTo>
                <a:lnTo>
                  <a:pt x="3295" y="4620"/>
                </a:lnTo>
                <a:lnTo>
                  <a:pt x="3244" y="4604"/>
                </a:lnTo>
                <a:lnTo>
                  <a:pt x="3193" y="4588"/>
                </a:lnTo>
                <a:lnTo>
                  <a:pt x="3142" y="4572"/>
                </a:lnTo>
                <a:lnTo>
                  <a:pt x="3093" y="4555"/>
                </a:lnTo>
                <a:lnTo>
                  <a:pt x="3042" y="4537"/>
                </a:lnTo>
                <a:lnTo>
                  <a:pt x="2993" y="4519"/>
                </a:lnTo>
                <a:lnTo>
                  <a:pt x="2943" y="4500"/>
                </a:lnTo>
                <a:lnTo>
                  <a:pt x="2894" y="4480"/>
                </a:lnTo>
                <a:lnTo>
                  <a:pt x="2846" y="4459"/>
                </a:lnTo>
                <a:lnTo>
                  <a:pt x="2797" y="4438"/>
                </a:lnTo>
                <a:lnTo>
                  <a:pt x="2749" y="4416"/>
                </a:lnTo>
                <a:lnTo>
                  <a:pt x="2700" y="4395"/>
                </a:lnTo>
                <a:lnTo>
                  <a:pt x="2653" y="4371"/>
                </a:lnTo>
                <a:lnTo>
                  <a:pt x="2605" y="4347"/>
                </a:lnTo>
                <a:lnTo>
                  <a:pt x="2558" y="4324"/>
                </a:lnTo>
                <a:lnTo>
                  <a:pt x="2512" y="4299"/>
                </a:lnTo>
                <a:lnTo>
                  <a:pt x="2465" y="4273"/>
                </a:lnTo>
                <a:lnTo>
                  <a:pt x="2419" y="4247"/>
                </a:lnTo>
                <a:lnTo>
                  <a:pt x="2373" y="4221"/>
                </a:lnTo>
                <a:lnTo>
                  <a:pt x="2328" y="4193"/>
                </a:lnTo>
                <a:lnTo>
                  <a:pt x="2282" y="4165"/>
                </a:lnTo>
                <a:lnTo>
                  <a:pt x="2238" y="4137"/>
                </a:lnTo>
                <a:lnTo>
                  <a:pt x="2193" y="4108"/>
                </a:lnTo>
                <a:lnTo>
                  <a:pt x="2149" y="4078"/>
                </a:lnTo>
                <a:lnTo>
                  <a:pt x="2105" y="4048"/>
                </a:lnTo>
                <a:lnTo>
                  <a:pt x="2061" y="4017"/>
                </a:lnTo>
                <a:lnTo>
                  <a:pt x="2018" y="3985"/>
                </a:lnTo>
                <a:lnTo>
                  <a:pt x="1975" y="3954"/>
                </a:lnTo>
                <a:lnTo>
                  <a:pt x="1933" y="3921"/>
                </a:lnTo>
                <a:lnTo>
                  <a:pt x="1891" y="3888"/>
                </a:lnTo>
                <a:lnTo>
                  <a:pt x="1849" y="3854"/>
                </a:lnTo>
                <a:lnTo>
                  <a:pt x="1808" y="3820"/>
                </a:lnTo>
                <a:lnTo>
                  <a:pt x="1767" y="3785"/>
                </a:lnTo>
                <a:lnTo>
                  <a:pt x="1726" y="3750"/>
                </a:lnTo>
                <a:lnTo>
                  <a:pt x="1687" y="3715"/>
                </a:lnTo>
                <a:lnTo>
                  <a:pt x="1646" y="3679"/>
                </a:lnTo>
                <a:lnTo>
                  <a:pt x="1608" y="3642"/>
                </a:lnTo>
                <a:lnTo>
                  <a:pt x="1569" y="3604"/>
                </a:lnTo>
                <a:lnTo>
                  <a:pt x="1530" y="3567"/>
                </a:lnTo>
                <a:lnTo>
                  <a:pt x="1492" y="3528"/>
                </a:lnTo>
                <a:lnTo>
                  <a:pt x="1454" y="3490"/>
                </a:lnTo>
                <a:lnTo>
                  <a:pt x="1417" y="3450"/>
                </a:lnTo>
                <a:lnTo>
                  <a:pt x="1380" y="3411"/>
                </a:lnTo>
                <a:lnTo>
                  <a:pt x="1344" y="3370"/>
                </a:lnTo>
                <a:lnTo>
                  <a:pt x="1307" y="3329"/>
                </a:lnTo>
                <a:lnTo>
                  <a:pt x="1272" y="3289"/>
                </a:lnTo>
                <a:lnTo>
                  <a:pt x="1237" y="3247"/>
                </a:lnTo>
                <a:lnTo>
                  <a:pt x="1202" y="3205"/>
                </a:lnTo>
                <a:lnTo>
                  <a:pt x="1168" y="3162"/>
                </a:lnTo>
                <a:lnTo>
                  <a:pt x="1134" y="3119"/>
                </a:lnTo>
                <a:lnTo>
                  <a:pt x="1101" y="3075"/>
                </a:lnTo>
                <a:lnTo>
                  <a:pt x="1068" y="3031"/>
                </a:lnTo>
                <a:lnTo>
                  <a:pt x="1035" y="2987"/>
                </a:lnTo>
                <a:lnTo>
                  <a:pt x="1003" y="2942"/>
                </a:lnTo>
                <a:lnTo>
                  <a:pt x="971" y="2897"/>
                </a:lnTo>
                <a:lnTo>
                  <a:pt x="941" y="2851"/>
                </a:lnTo>
                <a:lnTo>
                  <a:pt x="910" y="2805"/>
                </a:lnTo>
                <a:lnTo>
                  <a:pt x="880" y="2758"/>
                </a:lnTo>
                <a:lnTo>
                  <a:pt x="851" y="2712"/>
                </a:lnTo>
                <a:lnTo>
                  <a:pt x="822" y="2664"/>
                </a:lnTo>
                <a:lnTo>
                  <a:pt x="793" y="2616"/>
                </a:lnTo>
                <a:lnTo>
                  <a:pt x="765" y="2568"/>
                </a:lnTo>
                <a:lnTo>
                  <a:pt x="738" y="2520"/>
                </a:lnTo>
                <a:lnTo>
                  <a:pt x="710" y="2470"/>
                </a:lnTo>
                <a:lnTo>
                  <a:pt x="684" y="2421"/>
                </a:lnTo>
                <a:lnTo>
                  <a:pt x="658" y="2372"/>
                </a:lnTo>
                <a:lnTo>
                  <a:pt x="632" y="2321"/>
                </a:lnTo>
                <a:lnTo>
                  <a:pt x="607" y="2271"/>
                </a:lnTo>
                <a:lnTo>
                  <a:pt x="583" y="2220"/>
                </a:lnTo>
                <a:lnTo>
                  <a:pt x="558" y="2169"/>
                </a:lnTo>
                <a:lnTo>
                  <a:pt x="535" y="2117"/>
                </a:lnTo>
                <a:lnTo>
                  <a:pt x="513" y="2065"/>
                </a:lnTo>
                <a:lnTo>
                  <a:pt x="491" y="2013"/>
                </a:lnTo>
                <a:lnTo>
                  <a:pt x="469" y="1960"/>
                </a:lnTo>
                <a:lnTo>
                  <a:pt x="448" y="1908"/>
                </a:lnTo>
                <a:lnTo>
                  <a:pt x="427" y="1854"/>
                </a:lnTo>
                <a:lnTo>
                  <a:pt x="407" y="1800"/>
                </a:lnTo>
                <a:lnTo>
                  <a:pt x="387" y="1746"/>
                </a:lnTo>
                <a:lnTo>
                  <a:pt x="369" y="1692"/>
                </a:lnTo>
                <a:lnTo>
                  <a:pt x="351" y="1638"/>
                </a:lnTo>
                <a:lnTo>
                  <a:pt x="333" y="1582"/>
                </a:lnTo>
                <a:lnTo>
                  <a:pt x="316" y="1528"/>
                </a:lnTo>
                <a:lnTo>
                  <a:pt x="299" y="1472"/>
                </a:lnTo>
                <a:lnTo>
                  <a:pt x="283" y="1416"/>
                </a:lnTo>
                <a:lnTo>
                  <a:pt x="268" y="1360"/>
                </a:lnTo>
                <a:lnTo>
                  <a:pt x="253" y="1304"/>
                </a:lnTo>
                <a:lnTo>
                  <a:pt x="240" y="1247"/>
                </a:lnTo>
                <a:lnTo>
                  <a:pt x="225" y="1190"/>
                </a:lnTo>
                <a:lnTo>
                  <a:pt x="212" y="1133"/>
                </a:lnTo>
                <a:lnTo>
                  <a:pt x="200" y="1075"/>
                </a:lnTo>
                <a:lnTo>
                  <a:pt x="189" y="1018"/>
                </a:lnTo>
                <a:lnTo>
                  <a:pt x="178" y="960"/>
                </a:lnTo>
                <a:lnTo>
                  <a:pt x="168" y="901"/>
                </a:lnTo>
                <a:lnTo>
                  <a:pt x="158" y="842"/>
                </a:lnTo>
                <a:lnTo>
                  <a:pt x="149" y="784"/>
                </a:lnTo>
                <a:lnTo>
                  <a:pt x="140" y="725"/>
                </a:lnTo>
                <a:lnTo>
                  <a:pt x="132" y="666"/>
                </a:lnTo>
                <a:lnTo>
                  <a:pt x="125" y="606"/>
                </a:lnTo>
                <a:lnTo>
                  <a:pt x="119" y="547"/>
                </a:lnTo>
                <a:lnTo>
                  <a:pt x="113" y="487"/>
                </a:lnTo>
                <a:lnTo>
                  <a:pt x="108" y="427"/>
                </a:lnTo>
                <a:lnTo>
                  <a:pt x="103" y="366"/>
                </a:lnTo>
                <a:lnTo>
                  <a:pt x="100" y="306"/>
                </a:lnTo>
                <a:lnTo>
                  <a:pt x="96" y="245"/>
                </a:lnTo>
                <a:lnTo>
                  <a:pt x="94" y="184"/>
                </a:lnTo>
                <a:lnTo>
                  <a:pt x="92" y="123"/>
                </a:lnTo>
                <a:lnTo>
                  <a:pt x="91" y="62"/>
                </a:lnTo>
                <a:lnTo>
                  <a:pt x="91" y="0"/>
                </a:lnTo>
                <a:lnTo>
                  <a:pt x="0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4" name="CustomShape 6"/>
          <p:cNvSpPr/>
          <p:nvPr/>
        </p:nvSpPr>
        <p:spPr>
          <a:xfrm>
            <a:off x="2754360" y="4054320"/>
            <a:ext cx="1152000" cy="1163160"/>
          </a:xfrm>
          <a:custGeom>
            <a:avLst/>
            <a:gdLst/>
            <a:ahLst/>
            <a:cxnLst/>
            <a:rect l="0" t="0" r="r" b="b"/>
            <a:pathLst>
              <a:path w="4360" h="4872">
                <a:moveTo>
                  <a:pt x="4359" y="0"/>
                </a:moveTo>
                <a:lnTo>
                  <a:pt x="4359" y="0"/>
                </a:lnTo>
                <a:lnTo>
                  <a:pt x="4303" y="0"/>
                </a:lnTo>
                <a:lnTo>
                  <a:pt x="4248" y="2"/>
                </a:lnTo>
                <a:lnTo>
                  <a:pt x="4191" y="3"/>
                </a:lnTo>
                <a:lnTo>
                  <a:pt x="4135" y="7"/>
                </a:lnTo>
                <a:lnTo>
                  <a:pt x="4080" y="10"/>
                </a:lnTo>
                <a:lnTo>
                  <a:pt x="4025" y="15"/>
                </a:lnTo>
                <a:lnTo>
                  <a:pt x="3969" y="19"/>
                </a:lnTo>
                <a:lnTo>
                  <a:pt x="3915" y="25"/>
                </a:lnTo>
                <a:lnTo>
                  <a:pt x="3860" y="32"/>
                </a:lnTo>
                <a:lnTo>
                  <a:pt x="3805" y="40"/>
                </a:lnTo>
                <a:lnTo>
                  <a:pt x="3751" y="47"/>
                </a:lnTo>
                <a:lnTo>
                  <a:pt x="3697" y="57"/>
                </a:lnTo>
                <a:lnTo>
                  <a:pt x="3643" y="66"/>
                </a:lnTo>
                <a:lnTo>
                  <a:pt x="3590" y="77"/>
                </a:lnTo>
                <a:lnTo>
                  <a:pt x="3536" y="87"/>
                </a:lnTo>
                <a:lnTo>
                  <a:pt x="3483" y="100"/>
                </a:lnTo>
                <a:lnTo>
                  <a:pt x="3430" y="112"/>
                </a:lnTo>
                <a:lnTo>
                  <a:pt x="3377" y="126"/>
                </a:lnTo>
                <a:lnTo>
                  <a:pt x="3325" y="139"/>
                </a:lnTo>
                <a:lnTo>
                  <a:pt x="3272" y="154"/>
                </a:lnTo>
                <a:lnTo>
                  <a:pt x="3220" y="170"/>
                </a:lnTo>
                <a:lnTo>
                  <a:pt x="3168" y="185"/>
                </a:lnTo>
                <a:lnTo>
                  <a:pt x="3116" y="202"/>
                </a:lnTo>
                <a:lnTo>
                  <a:pt x="3066" y="219"/>
                </a:lnTo>
                <a:lnTo>
                  <a:pt x="3014" y="237"/>
                </a:lnTo>
                <a:lnTo>
                  <a:pt x="2963" y="257"/>
                </a:lnTo>
                <a:lnTo>
                  <a:pt x="2913" y="276"/>
                </a:lnTo>
                <a:lnTo>
                  <a:pt x="2863" y="296"/>
                </a:lnTo>
                <a:lnTo>
                  <a:pt x="2813" y="318"/>
                </a:lnTo>
                <a:lnTo>
                  <a:pt x="2764" y="339"/>
                </a:lnTo>
                <a:lnTo>
                  <a:pt x="2714" y="361"/>
                </a:lnTo>
                <a:lnTo>
                  <a:pt x="2666" y="385"/>
                </a:lnTo>
                <a:lnTo>
                  <a:pt x="2616" y="407"/>
                </a:lnTo>
                <a:lnTo>
                  <a:pt x="2568" y="432"/>
                </a:lnTo>
                <a:lnTo>
                  <a:pt x="2520" y="457"/>
                </a:lnTo>
                <a:lnTo>
                  <a:pt x="2472" y="482"/>
                </a:lnTo>
                <a:lnTo>
                  <a:pt x="2425" y="508"/>
                </a:lnTo>
                <a:lnTo>
                  <a:pt x="2377" y="535"/>
                </a:lnTo>
                <a:lnTo>
                  <a:pt x="2331" y="562"/>
                </a:lnTo>
                <a:lnTo>
                  <a:pt x="2284" y="589"/>
                </a:lnTo>
                <a:lnTo>
                  <a:pt x="2238" y="619"/>
                </a:lnTo>
                <a:lnTo>
                  <a:pt x="2192" y="647"/>
                </a:lnTo>
                <a:lnTo>
                  <a:pt x="2146" y="676"/>
                </a:lnTo>
                <a:lnTo>
                  <a:pt x="2102" y="707"/>
                </a:lnTo>
                <a:lnTo>
                  <a:pt x="2056" y="737"/>
                </a:lnTo>
                <a:lnTo>
                  <a:pt x="2012" y="769"/>
                </a:lnTo>
                <a:lnTo>
                  <a:pt x="1968" y="802"/>
                </a:lnTo>
                <a:lnTo>
                  <a:pt x="1925" y="834"/>
                </a:lnTo>
                <a:lnTo>
                  <a:pt x="1881" y="867"/>
                </a:lnTo>
                <a:lnTo>
                  <a:pt x="1839" y="901"/>
                </a:lnTo>
                <a:lnTo>
                  <a:pt x="1796" y="935"/>
                </a:lnTo>
                <a:lnTo>
                  <a:pt x="1754" y="970"/>
                </a:lnTo>
                <a:lnTo>
                  <a:pt x="1712" y="1005"/>
                </a:lnTo>
                <a:lnTo>
                  <a:pt x="1671" y="1042"/>
                </a:lnTo>
                <a:lnTo>
                  <a:pt x="1629" y="1078"/>
                </a:lnTo>
                <a:lnTo>
                  <a:pt x="1589" y="1115"/>
                </a:lnTo>
                <a:lnTo>
                  <a:pt x="1548" y="1152"/>
                </a:lnTo>
                <a:lnTo>
                  <a:pt x="1509" y="1191"/>
                </a:lnTo>
                <a:lnTo>
                  <a:pt x="1469" y="1229"/>
                </a:lnTo>
                <a:lnTo>
                  <a:pt x="1431" y="1268"/>
                </a:lnTo>
                <a:lnTo>
                  <a:pt x="1392" y="1307"/>
                </a:lnTo>
                <a:lnTo>
                  <a:pt x="1354" y="1348"/>
                </a:lnTo>
                <a:lnTo>
                  <a:pt x="1317" y="1389"/>
                </a:lnTo>
                <a:lnTo>
                  <a:pt x="1279" y="1430"/>
                </a:lnTo>
                <a:lnTo>
                  <a:pt x="1243" y="1471"/>
                </a:lnTo>
                <a:lnTo>
                  <a:pt x="1206" y="1513"/>
                </a:lnTo>
                <a:lnTo>
                  <a:pt x="1170" y="1556"/>
                </a:lnTo>
                <a:lnTo>
                  <a:pt x="1134" y="1599"/>
                </a:lnTo>
                <a:lnTo>
                  <a:pt x="1100" y="1642"/>
                </a:lnTo>
                <a:lnTo>
                  <a:pt x="1066" y="1686"/>
                </a:lnTo>
                <a:lnTo>
                  <a:pt x="1031" y="1731"/>
                </a:lnTo>
                <a:lnTo>
                  <a:pt x="998" y="1776"/>
                </a:lnTo>
                <a:lnTo>
                  <a:pt x="964" y="1821"/>
                </a:lnTo>
                <a:lnTo>
                  <a:pt x="932" y="1867"/>
                </a:lnTo>
                <a:lnTo>
                  <a:pt x="900" y="1914"/>
                </a:lnTo>
                <a:lnTo>
                  <a:pt x="868" y="1960"/>
                </a:lnTo>
                <a:lnTo>
                  <a:pt x="837" y="2007"/>
                </a:lnTo>
                <a:lnTo>
                  <a:pt x="805" y="2055"/>
                </a:lnTo>
                <a:lnTo>
                  <a:pt x="776" y="2102"/>
                </a:lnTo>
                <a:lnTo>
                  <a:pt x="746" y="2151"/>
                </a:lnTo>
                <a:lnTo>
                  <a:pt x="717" y="2200"/>
                </a:lnTo>
                <a:lnTo>
                  <a:pt x="688" y="2249"/>
                </a:lnTo>
                <a:lnTo>
                  <a:pt x="660" y="2299"/>
                </a:lnTo>
                <a:lnTo>
                  <a:pt x="632" y="2349"/>
                </a:lnTo>
                <a:lnTo>
                  <a:pt x="605" y="2399"/>
                </a:lnTo>
                <a:lnTo>
                  <a:pt x="579" y="2450"/>
                </a:lnTo>
                <a:lnTo>
                  <a:pt x="552" y="2502"/>
                </a:lnTo>
                <a:lnTo>
                  <a:pt x="527" y="2553"/>
                </a:lnTo>
                <a:lnTo>
                  <a:pt x="502" y="2605"/>
                </a:lnTo>
                <a:lnTo>
                  <a:pt x="477" y="2657"/>
                </a:lnTo>
                <a:lnTo>
                  <a:pt x="454" y="2710"/>
                </a:lnTo>
                <a:lnTo>
                  <a:pt x="431" y="2763"/>
                </a:lnTo>
                <a:lnTo>
                  <a:pt x="408" y="2816"/>
                </a:lnTo>
                <a:lnTo>
                  <a:pt x="385" y="2870"/>
                </a:lnTo>
                <a:lnTo>
                  <a:pt x="364" y="2923"/>
                </a:lnTo>
                <a:lnTo>
                  <a:pt x="343" y="2979"/>
                </a:lnTo>
                <a:lnTo>
                  <a:pt x="323" y="3033"/>
                </a:lnTo>
                <a:lnTo>
                  <a:pt x="302" y="3089"/>
                </a:lnTo>
                <a:lnTo>
                  <a:pt x="283" y="3144"/>
                </a:lnTo>
                <a:lnTo>
                  <a:pt x="265" y="3199"/>
                </a:lnTo>
                <a:lnTo>
                  <a:pt x="247" y="3256"/>
                </a:lnTo>
                <a:lnTo>
                  <a:pt x="229" y="3311"/>
                </a:lnTo>
                <a:lnTo>
                  <a:pt x="212" y="3369"/>
                </a:lnTo>
                <a:lnTo>
                  <a:pt x="196" y="3426"/>
                </a:lnTo>
                <a:lnTo>
                  <a:pt x="181" y="3483"/>
                </a:lnTo>
                <a:lnTo>
                  <a:pt x="166" y="3541"/>
                </a:lnTo>
                <a:lnTo>
                  <a:pt x="152" y="3599"/>
                </a:lnTo>
                <a:lnTo>
                  <a:pt x="137" y="3656"/>
                </a:lnTo>
                <a:lnTo>
                  <a:pt x="124" y="3715"/>
                </a:lnTo>
                <a:lnTo>
                  <a:pt x="112" y="3774"/>
                </a:lnTo>
                <a:lnTo>
                  <a:pt x="100" y="3833"/>
                </a:lnTo>
                <a:lnTo>
                  <a:pt x="89" y="3892"/>
                </a:lnTo>
                <a:lnTo>
                  <a:pt x="78" y="3951"/>
                </a:lnTo>
                <a:lnTo>
                  <a:pt x="68" y="4011"/>
                </a:lnTo>
                <a:lnTo>
                  <a:pt x="58" y="4071"/>
                </a:lnTo>
                <a:lnTo>
                  <a:pt x="50" y="4131"/>
                </a:lnTo>
                <a:lnTo>
                  <a:pt x="42" y="4192"/>
                </a:lnTo>
                <a:lnTo>
                  <a:pt x="35" y="4252"/>
                </a:lnTo>
                <a:lnTo>
                  <a:pt x="28" y="4313"/>
                </a:lnTo>
                <a:lnTo>
                  <a:pt x="22" y="4374"/>
                </a:lnTo>
                <a:lnTo>
                  <a:pt x="17" y="4437"/>
                </a:lnTo>
                <a:lnTo>
                  <a:pt x="13" y="4498"/>
                </a:lnTo>
                <a:lnTo>
                  <a:pt x="9" y="4560"/>
                </a:lnTo>
                <a:lnTo>
                  <a:pt x="6" y="4621"/>
                </a:lnTo>
                <a:lnTo>
                  <a:pt x="3" y="4684"/>
                </a:lnTo>
                <a:lnTo>
                  <a:pt x="1" y="4747"/>
                </a:lnTo>
                <a:lnTo>
                  <a:pt x="0" y="4809"/>
                </a:lnTo>
                <a:lnTo>
                  <a:pt x="0" y="4871"/>
                </a:lnTo>
                <a:lnTo>
                  <a:pt x="91" y="4871"/>
                </a:lnTo>
                <a:lnTo>
                  <a:pt x="91" y="4810"/>
                </a:lnTo>
                <a:lnTo>
                  <a:pt x="92" y="4749"/>
                </a:lnTo>
                <a:lnTo>
                  <a:pt x="94" y="4688"/>
                </a:lnTo>
                <a:lnTo>
                  <a:pt x="96" y="4627"/>
                </a:lnTo>
                <a:lnTo>
                  <a:pt x="100" y="4566"/>
                </a:lnTo>
                <a:lnTo>
                  <a:pt x="103" y="4506"/>
                </a:lnTo>
                <a:lnTo>
                  <a:pt x="108" y="4445"/>
                </a:lnTo>
                <a:lnTo>
                  <a:pt x="113" y="4385"/>
                </a:lnTo>
                <a:lnTo>
                  <a:pt x="119" y="4325"/>
                </a:lnTo>
                <a:lnTo>
                  <a:pt x="125" y="4266"/>
                </a:lnTo>
                <a:lnTo>
                  <a:pt x="132" y="4206"/>
                </a:lnTo>
                <a:lnTo>
                  <a:pt x="140" y="4147"/>
                </a:lnTo>
                <a:lnTo>
                  <a:pt x="149" y="4088"/>
                </a:lnTo>
                <a:lnTo>
                  <a:pt x="158" y="4030"/>
                </a:lnTo>
                <a:lnTo>
                  <a:pt x="168" y="3971"/>
                </a:lnTo>
                <a:lnTo>
                  <a:pt x="178" y="3912"/>
                </a:lnTo>
                <a:lnTo>
                  <a:pt x="189" y="3854"/>
                </a:lnTo>
                <a:lnTo>
                  <a:pt x="200" y="3797"/>
                </a:lnTo>
                <a:lnTo>
                  <a:pt x="212" y="3739"/>
                </a:lnTo>
                <a:lnTo>
                  <a:pt x="225" y="3682"/>
                </a:lnTo>
                <a:lnTo>
                  <a:pt x="240" y="3625"/>
                </a:lnTo>
                <a:lnTo>
                  <a:pt x="253" y="3568"/>
                </a:lnTo>
                <a:lnTo>
                  <a:pt x="268" y="3512"/>
                </a:lnTo>
                <a:lnTo>
                  <a:pt x="283" y="3456"/>
                </a:lnTo>
                <a:lnTo>
                  <a:pt x="299" y="3400"/>
                </a:lnTo>
                <a:lnTo>
                  <a:pt x="316" y="3344"/>
                </a:lnTo>
                <a:lnTo>
                  <a:pt x="333" y="3290"/>
                </a:lnTo>
                <a:lnTo>
                  <a:pt x="351" y="3234"/>
                </a:lnTo>
                <a:lnTo>
                  <a:pt x="369" y="3180"/>
                </a:lnTo>
                <a:lnTo>
                  <a:pt x="387" y="3126"/>
                </a:lnTo>
                <a:lnTo>
                  <a:pt x="407" y="3072"/>
                </a:lnTo>
                <a:lnTo>
                  <a:pt x="427" y="3018"/>
                </a:lnTo>
                <a:lnTo>
                  <a:pt x="448" y="2964"/>
                </a:lnTo>
                <a:lnTo>
                  <a:pt x="469" y="2912"/>
                </a:lnTo>
                <a:lnTo>
                  <a:pt x="491" y="2859"/>
                </a:lnTo>
                <a:lnTo>
                  <a:pt x="513" y="2807"/>
                </a:lnTo>
                <a:lnTo>
                  <a:pt x="535" y="2755"/>
                </a:lnTo>
                <a:lnTo>
                  <a:pt x="558" y="2703"/>
                </a:lnTo>
                <a:lnTo>
                  <a:pt x="583" y="2652"/>
                </a:lnTo>
                <a:lnTo>
                  <a:pt x="607" y="2601"/>
                </a:lnTo>
                <a:lnTo>
                  <a:pt x="632" y="2551"/>
                </a:lnTo>
                <a:lnTo>
                  <a:pt x="658" y="2501"/>
                </a:lnTo>
                <a:lnTo>
                  <a:pt x="684" y="2451"/>
                </a:lnTo>
                <a:lnTo>
                  <a:pt x="710" y="2402"/>
                </a:lnTo>
                <a:lnTo>
                  <a:pt x="738" y="2352"/>
                </a:lnTo>
                <a:lnTo>
                  <a:pt x="765" y="2304"/>
                </a:lnTo>
                <a:lnTo>
                  <a:pt x="793" y="2256"/>
                </a:lnTo>
                <a:lnTo>
                  <a:pt x="822" y="2208"/>
                </a:lnTo>
                <a:lnTo>
                  <a:pt x="851" y="2160"/>
                </a:lnTo>
                <a:lnTo>
                  <a:pt x="880" y="2114"/>
                </a:lnTo>
                <a:lnTo>
                  <a:pt x="910" y="2067"/>
                </a:lnTo>
                <a:lnTo>
                  <a:pt x="941" y="2021"/>
                </a:lnTo>
                <a:lnTo>
                  <a:pt x="971" y="1975"/>
                </a:lnTo>
                <a:lnTo>
                  <a:pt x="1003" y="1931"/>
                </a:lnTo>
                <a:lnTo>
                  <a:pt x="1035" y="1885"/>
                </a:lnTo>
                <a:lnTo>
                  <a:pt x="1068" y="1841"/>
                </a:lnTo>
                <a:lnTo>
                  <a:pt x="1101" y="1797"/>
                </a:lnTo>
                <a:lnTo>
                  <a:pt x="1134" y="1753"/>
                </a:lnTo>
                <a:lnTo>
                  <a:pt x="1168" y="1710"/>
                </a:lnTo>
                <a:lnTo>
                  <a:pt x="1202" y="1667"/>
                </a:lnTo>
                <a:lnTo>
                  <a:pt x="1237" y="1625"/>
                </a:lnTo>
                <a:lnTo>
                  <a:pt x="1272" y="1583"/>
                </a:lnTo>
                <a:lnTo>
                  <a:pt x="1307" y="1543"/>
                </a:lnTo>
                <a:lnTo>
                  <a:pt x="1344" y="1502"/>
                </a:lnTo>
                <a:lnTo>
                  <a:pt x="1380" y="1461"/>
                </a:lnTo>
                <a:lnTo>
                  <a:pt x="1417" y="1422"/>
                </a:lnTo>
                <a:lnTo>
                  <a:pt x="1454" y="1382"/>
                </a:lnTo>
                <a:lnTo>
                  <a:pt x="1492" y="1344"/>
                </a:lnTo>
                <a:lnTo>
                  <a:pt x="1530" y="1305"/>
                </a:lnTo>
                <a:lnTo>
                  <a:pt x="1569" y="1268"/>
                </a:lnTo>
                <a:lnTo>
                  <a:pt x="1608" y="1230"/>
                </a:lnTo>
                <a:lnTo>
                  <a:pt x="1646" y="1193"/>
                </a:lnTo>
                <a:lnTo>
                  <a:pt x="1687" y="1157"/>
                </a:lnTo>
                <a:lnTo>
                  <a:pt x="1726" y="1122"/>
                </a:lnTo>
                <a:lnTo>
                  <a:pt x="1767" y="1087"/>
                </a:lnTo>
                <a:lnTo>
                  <a:pt x="1808" y="1052"/>
                </a:lnTo>
                <a:lnTo>
                  <a:pt x="1849" y="1018"/>
                </a:lnTo>
                <a:lnTo>
                  <a:pt x="1891" y="984"/>
                </a:lnTo>
                <a:lnTo>
                  <a:pt x="1933" y="951"/>
                </a:lnTo>
                <a:lnTo>
                  <a:pt x="1975" y="918"/>
                </a:lnTo>
                <a:lnTo>
                  <a:pt x="2018" y="887"/>
                </a:lnTo>
                <a:lnTo>
                  <a:pt x="2061" y="855"/>
                </a:lnTo>
                <a:lnTo>
                  <a:pt x="2105" y="824"/>
                </a:lnTo>
                <a:lnTo>
                  <a:pt x="2149" y="794"/>
                </a:lnTo>
                <a:lnTo>
                  <a:pt x="2193" y="765"/>
                </a:lnTo>
                <a:lnTo>
                  <a:pt x="2238" y="735"/>
                </a:lnTo>
                <a:lnTo>
                  <a:pt x="2282" y="707"/>
                </a:lnTo>
                <a:lnTo>
                  <a:pt x="2328" y="679"/>
                </a:lnTo>
                <a:lnTo>
                  <a:pt x="2373" y="651"/>
                </a:lnTo>
                <a:lnTo>
                  <a:pt x="2419" y="625"/>
                </a:lnTo>
                <a:lnTo>
                  <a:pt x="2465" y="599"/>
                </a:lnTo>
                <a:lnTo>
                  <a:pt x="2512" y="573"/>
                </a:lnTo>
                <a:lnTo>
                  <a:pt x="2558" y="549"/>
                </a:lnTo>
                <a:lnTo>
                  <a:pt x="2605" y="525"/>
                </a:lnTo>
                <a:lnTo>
                  <a:pt x="2653" y="501"/>
                </a:lnTo>
                <a:lnTo>
                  <a:pt x="2700" y="477"/>
                </a:lnTo>
                <a:lnTo>
                  <a:pt x="2749" y="456"/>
                </a:lnTo>
                <a:lnTo>
                  <a:pt x="2797" y="434"/>
                </a:lnTo>
                <a:lnTo>
                  <a:pt x="2846" y="413"/>
                </a:lnTo>
                <a:lnTo>
                  <a:pt x="2894" y="392"/>
                </a:lnTo>
                <a:lnTo>
                  <a:pt x="2943" y="372"/>
                </a:lnTo>
                <a:lnTo>
                  <a:pt x="2993" y="353"/>
                </a:lnTo>
                <a:lnTo>
                  <a:pt x="3042" y="335"/>
                </a:lnTo>
                <a:lnTo>
                  <a:pt x="3093" y="317"/>
                </a:lnTo>
                <a:lnTo>
                  <a:pt x="3142" y="300"/>
                </a:lnTo>
                <a:lnTo>
                  <a:pt x="3193" y="284"/>
                </a:lnTo>
                <a:lnTo>
                  <a:pt x="3244" y="268"/>
                </a:lnTo>
                <a:lnTo>
                  <a:pt x="3295" y="252"/>
                </a:lnTo>
                <a:lnTo>
                  <a:pt x="3346" y="239"/>
                </a:lnTo>
                <a:lnTo>
                  <a:pt x="3397" y="224"/>
                </a:lnTo>
                <a:lnTo>
                  <a:pt x="3449" y="211"/>
                </a:lnTo>
                <a:lnTo>
                  <a:pt x="3501" y="199"/>
                </a:lnTo>
                <a:lnTo>
                  <a:pt x="3553" y="188"/>
                </a:lnTo>
                <a:lnTo>
                  <a:pt x="3605" y="176"/>
                </a:lnTo>
                <a:lnTo>
                  <a:pt x="3658" y="166"/>
                </a:lnTo>
                <a:lnTo>
                  <a:pt x="3710" y="157"/>
                </a:lnTo>
                <a:lnTo>
                  <a:pt x="3764" y="148"/>
                </a:lnTo>
                <a:lnTo>
                  <a:pt x="3817" y="140"/>
                </a:lnTo>
                <a:lnTo>
                  <a:pt x="3870" y="133"/>
                </a:lnTo>
                <a:lnTo>
                  <a:pt x="3924" y="127"/>
                </a:lnTo>
                <a:lnTo>
                  <a:pt x="3977" y="121"/>
                </a:lnTo>
                <a:lnTo>
                  <a:pt x="4032" y="116"/>
                </a:lnTo>
                <a:lnTo>
                  <a:pt x="4086" y="112"/>
                </a:lnTo>
                <a:lnTo>
                  <a:pt x="4140" y="109"/>
                </a:lnTo>
                <a:lnTo>
                  <a:pt x="4195" y="105"/>
                </a:lnTo>
                <a:lnTo>
                  <a:pt x="4250" y="103"/>
                </a:lnTo>
                <a:lnTo>
                  <a:pt x="4304" y="103"/>
                </a:lnTo>
                <a:lnTo>
                  <a:pt x="4359" y="102"/>
                </a:lnTo>
                <a:lnTo>
                  <a:pt x="4359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5" name="CustomShape 7"/>
          <p:cNvSpPr/>
          <p:nvPr/>
        </p:nvSpPr>
        <p:spPr>
          <a:xfrm>
            <a:off x="3129120" y="4465800"/>
            <a:ext cx="769680" cy="813960"/>
          </a:xfrm>
          <a:custGeom>
            <a:avLst/>
            <a:gdLst/>
            <a:ahLst/>
            <a:cxnLst/>
            <a:rect l="0" t="0" r="r" b="b"/>
            <a:pathLst>
              <a:path w="2906" h="3410">
                <a:moveTo>
                  <a:pt x="95" y="3357"/>
                </a:moveTo>
                <a:lnTo>
                  <a:pt x="85" y="3409"/>
                </a:lnTo>
                <a:lnTo>
                  <a:pt x="2905" y="69"/>
                </a:lnTo>
                <a:lnTo>
                  <a:pt x="2838" y="0"/>
                </a:lnTo>
                <a:lnTo>
                  <a:pt x="19" y="3339"/>
                </a:lnTo>
                <a:lnTo>
                  <a:pt x="9" y="3391"/>
                </a:lnTo>
                <a:lnTo>
                  <a:pt x="19" y="3339"/>
                </a:lnTo>
                <a:lnTo>
                  <a:pt x="0" y="3362"/>
                </a:lnTo>
                <a:lnTo>
                  <a:pt x="9" y="3391"/>
                </a:lnTo>
                <a:lnTo>
                  <a:pt x="95" y="3357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6" name="CustomShape 8"/>
          <p:cNvSpPr/>
          <p:nvPr/>
        </p:nvSpPr>
        <p:spPr>
          <a:xfrm>
            <a:off x="3132000" y="5267160"/>
            <a:ext cx="210600" cy="556920"/>
          </a:xfrm>
          <a:custGeom>
            <a:avLst/>
            <a:gdLst/>
            <a:ahLst/>
            <a:cxnLst/>
            <a:rect l="0" t="0" r="r" b="b"/>
            <a:pathLst>
              <a:path w="800" h="2330">
                <a:moveTo>
                  <a:pt x="736" y="2211"/>
                </a:moveTo>
                <a:lnTo>
                  <a:pt x="799" y="2240"/>
                </a:lnTo>
                <a:lnTo>
                  <a:pt x="86" y="0"/>
                </a:lnTo>
                <a:lnTo>
                  <a:pt x="0" y="34"/>
                </a:lnTo>
                <a:lnTo>
                  <a:pt x="713" y="2274"/>
                </a:lnTo>
                <a:lnTo>
                  <a:pt x="777" y="2302"/>
                </a:lnTo>
                <a:lnTo>
                  <a:pt x="713" y="2274"/>
                </a:lnTo>
                <a:lnTo>
                  <a:pt x="731" y="2329"/>
                </a:lnTo>
                <a:lnTo>
                  <a:pt x="777" y="2302"/>
                </a:lnTo>
                <a:lnTo>
                  <a:pt x="736" y="2211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7" name="CustomShape 9"/>
          <p:cNvSpPr/>
          <p:nvPr/>
        </p:nvSpPr>
        <p:spPr>
          <a:xfrm>
            <a:off x="3327480" y="5253120"/>
            <a:ext cx="1052280" cy="564840"/>
          </a:xfrm>
          <a:custGeom>
            <a:avLst/>
            <a:gdLst/>
            <a:ahLst/>
            <a:cxnLst/>
            <a:rect l="0" t="0" r="r" b="b"/>
            <a:pathLst>
              <a:path w="3981" h="2369">
                <a:moveTo>
                  <a:pt x="3959" y="45"/>
                </a:moveTo>
                <a:lnTo>
                  <a:pt x="3938" y="0"/>
                </a:lnTo>
                <a:lnTo>
                  <a:pt x="0" y="2277"/>
                </a:lnTo>
                <a:lnTo>
                  <a:pt x="41" y="2368"/>
                </a:lnTo>
                <a:lnTo>
                  <a:pt x="3980" y="90"/>
                </a:lnTo>
                <a:lnTo>
                  <a:pt x="3959" y="45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8" name="CustomShape 10"/>
          <p:cNvSpPr/>
          <p:nvPr/>
        </p:nvSpPr>
        <p:spPr>
          <a:xfrm>
            <a:off x="3811680" y="5415120"/>
            <a:ext cx="837720" cy="510840"/>
          </a:xfrm>
          <a:custGeom>
            <a:avLst/>
            <a:gdLst/>
            <a:ahLst/>
            <a:cxnLst/>
            <a:rect l="0" t="0" r="r" b="b"/>
            <a:pathLst>
              <a:path w="3172" h="2139">
                <a:moveTo>
                  <a:pt x="3147" y="43"/>
                </a:moveTo>
                <a:lnTo>
                  <a:pt x="3125" y="0"/>
                </a:lnTo>
                <a:lnTo>
                  <a:pt x="0" y="2049"/>
                </a:lnTo>
                <a:lnTo>
                  <a:pt x="45" y="2138"/>
                </a:lnTo>
                <a:lnTo>
                  <a:pt x="3171" y="87"/>
                </a:lnTo>
                <a:lnTo>
                  <a:pt x="3147" y="43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9" name="CustomShape 11"/>
          <p:cNvSpPr/>
          <p:nvPr/>
        </p:nvSpPr>
        <p:spPr>
          <a:xfrm>
            <a:off x="4249800" y="4583160"/>
            <a:ext cx="564840" cy="360000"/>
          </a:xfrm>
          <a:custGeom>
            <a:avLst/>
            <a:gdLst/>
            <a:ahLst/>
            <a:cxnLst/>
            <a:rect l="0" t="0" r="r" b="b"/>
            <a:pathLst>
              <a:path w="2137" h="1516">
                <a:moveTo>
                  <a:pt x="104" y="90"/>
                </a:moveTo>
                <a:lnTo>
                  <a:pt x="35" y="141"/>
                </a:lnTo>
                <a:lnTo>
                  <a:pt x="2090" y="1515"/>
                </a:lnTo>
                <a:lnTo>
                  <a:pt x="2136" y="1428"/>
                </a:lnTo>
                <a:lnTo>
                  <a:pt x="82" y="54"/>
                </a:lnTo>
                <a:lnTo>
                  <a:pt x="13" y="105"/>
                </a:lnTo>
                <a:lnTo>
                  <a:pt x="82" y="54"/>
                </a:lnTo>
                <a:lnTo>
                  <a:pt x="0" y="0"/>
                </a:lnTo>
                <a:lnTo>
                  <a:pt x="13" y="105"/>
                </a:lnTo>
                <a:lnTo>
                  <a:pt x="104" y="9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0" name="CustomShape 12"/>
          <p:cNvSpPr/>
          <p:nvPr/>
        </p:nvSpPr>
        <p:spPr>
          <a:xfrm>
            <a:off x="4253040" y="4602240"/>
            <a:ext cx="118800" cy="650520"/>
          </a:xfrm>
          <a:custGeom>
            <a:avLst/>
            <a:gdLst/>
            <a:ahLst/>
            <a:cxnLst/>
            <a:rect l="0" t="0" r="r" b="b"/>
            <a:pathLst>
              <a:path w="447" h="2718">
                <a:moveTo>
                  <a:pt x="402" y="2710"/>
                </a:moveTo>
                <a:lnTo>
                  <a:pt x="446" y="2702"/>
                </a:lnTo>
                <a:lnTo>
                  <a:pt x="91" y="0"/>
                </a:lnTo>
                <a:lnTo>
                  <a:pt x="0" y="15"/>
                </a:lnTo>
                <a:lnTo>
                  <a:pt x="356" y="2717"/>
                </a:lnTo>
                <a:lnTo>
                  <a:pt x="402" y="271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1" name="CustomShape 13"/>
          <p:cNvSpPr/>
          <p:nvPr/>
        </p:nvSpPr>
        <p:spPr>
          <a:xfrm>
            <a:off x="4932360" y="4292640"/>
            <a:ext cx="360000" cy="298080"/>
          </a:xfrm>
          <a:custGeom>
            <a:avLst/>
            <a:gdLst/>
            <a:ahLst/>
            <a:cxnLst/>
            <a:rect l="0" t="0" r="r" b="b"/>
            <a:pathLst>
              <a:path w="1362" h="1318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2" name="CustomShape 14"/>
          <p:cNvSpPr/>
          <p:nvPr/>
        </p:nvSpPr>
        <p:spPr>
          <a:xfrm>
            <a:off x="3870360" y="4384800"/>
            <a:ext cx="1257120" cy="901440"/>
          </a:xfrm>
          <a:custGeom>
            <a:avLst/>
            <a:gdLst/>
            <a:ahLst/>
            <a:cxnLst/>
            <a:rect l="0" t="0" r="r" b="b"/>
            <a:pathLst>
              <a:path w="4750" h="3781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3" name="CustomShape 15"/>
          <p:cNvSpPr/>
          <p:nvPr/>
        </p:nvSpPr>
        <p:spPr>
          <a:xfrm>
            <a:off x="1763640" y="3429000"/>
            <a:ext cx="3816000" cy="33127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4" name="TextShape 16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Orientation Normalization</a:t>
            </a:r>
            <a:endParaRPr/>
          </a:p>
        </p:txBody>
      </p:sp>
      <p:sp>
        <p:nvSpPr>
          <p:cNvPr id="635" name="TextShape 17"/>
          <p:cNvSpPr txBox="1"/>
          <p:nvPr/>
        </p:nvSpPr>
        <p:spPr>
          <a:xfrm>
            <a:off x="685800" y="914400"/>
            <a:ext cx="7772040" cy="5257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Compute orientation histogram</a:t>
            </a:r>
            <a:endParaRPr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Select dominant orientation</a:t>
            </a:r>
            <a:endParaRPr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Normalize: rotate to fixed orientation </a:t>
            </a:r>
            <a:endParaRPr dirty="0"/>
          </a:p>
        </p:txBody>
      </p:sp>
      <p:sp>
        <p:nvSpPr>
          <p:cNvPr id="636" name="CustomShape 18"/>
          <p:cNvSpPr/>
          <p:nvPr/>
        </p:nvSpPr>
        <p:spPr>
          <a:xfrm>
            <a:off x="6200640" y="4653000"/>
            <a:ext cx="2295000" cy="23400"/>
          </a:xfrm>
          <a:custGeom>
            <a:avLst/>
            <a:gdLst/>
            <a:ahLst/>
            <a:cxnLst/>
            <a:rect l="0" t="0" r="r" b="b"/>
            <a:pathLst>
              <a:path w="8675" h="104">
                <a:moveTo>
                  <a:pt x="8674" y="52"/>
                </a:moveTo>
                <a:lnTo>
                  <a:pt x="8629" y="0"/>
                </a:lnTo>
                <a:lnTo>
                  <a:pt x="0" y="0"/>
                </a:lnTo>
                <a:lnTo>
                  <a:pt x="0" y="103"/>
                </a:lnTo>
                <a:lnTo>
                  <a:pt x="8629" y="103"/>
                </a:lnTo>
                <a:lnTo>
                  <a:pt x="8582" y="52"/>
                </a:lnTo>
                <a:lnTo>
                  <a:pt x="8674" y="52"/>
                </a:lnTo>
                <a:lnTo>
                  <a:pt x="8674" y="0"/>
                </a:lnTo>
                <a:lnTo>
                  <a:pt x="8629" y="0"/>
                </a:lnTo>
                <a:lnTo>
                  <a:pt x="8674" y="5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7" name="CustomShape 19"/>
          <p:cNvSpPr/>
          <p:nvPr/>
        </p:nvSpPr>
        <p:spPr>
          <a:xfrm>
            <a:off x="8472600" y="4665600"/>
            <a:ext cx="23400" cy="1260000"/>
          </a:xfrm>
          <a:custGeom>
            <a:avLst/>
            <a:gdLst/>
            <a:ahLst/>
            <a:cxnLst/>
            <a:rect l="0" t="0" r="r" b="b"/>
            <a:pathLst>
              <a:path w="93" h="5561">
                <a:moveTo>
                  <a:pt x="47" y="5560"/>
                </a:moveTo>
                <a:lnTo>
                  <a:pt x="92" y="5509"/>
                </a:lnTo>
                <a:lnTo>
                  <a:pt x="92" y="0"/>
                </a:lnTo>
                <a:lnTo>
                  <a:pt x="0" y="0"/>
                </a:lnTo>
                <a:lnTo>
                  <a:pt x="0" y="5509"/>
                </a:lnTo>
                <a:lnTo>
                  <a:pt x="47" y="5458"/>
                </a:lnTo>
                <a:lnTo>
                  <a:pt x="47" y="5560"/>
                </a:lnTo>
                <a:lnTo>
                  <a:pt x="92" y="5560"/>
                </a:lnTo>
                <a:lnTo>
                  <a:pt x="92" y="5509"/>
                </a:lnTo>
                <a:lnTo>
                  <a:pt x="47" y="556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8" name="CustomShape 20"/>
          <p:cNvSpPr/>
          <p:nvPr/>
        </p:nvSpPr>
        <p:spPr>
          <a:xfrm>
            <a:off x="6189840" y="5902200"/>
            <a:ext cx="2293560" cy="23400"/>
          </a:xfrm>
          <a:custGeom>
            <a:avLst/>
            <a:gdLst/>
            <a:ahLst/>
            <a:cxnLst/>
            <a:rect l="0" t="0" r="r" b="b"/>
            <a:pathLst>
              <a:path w="8675" h="103">
                <a:moveTo>
                  <a:pt x="0" y="51"/>
                </a:moveTo>
                <a:lnTo>
                  <a:pt x="45" y="102"/>
                </a:lnTo>
                <a:lnTo>
                  <a:pt x="8674" y="102"/>
                </a:lnTo>
                <a:lnTo>
                  <a:pt x="8674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9" name="CustomShape 21"/>
          <p:cNvSpPr/>
          <p:nvPr/>
        </p:nvSpPr>
        <p:spPr>
          <a:xfrm>
            <a:off x="6189840" y="4653000"/>
            <a:ext cx="23400" cy="1261800"/>
          </a:xfrm>
          <a:custGeom>
            <a:avLst/>
            <a:gdLst/>
            <a:ahLst/>
            <a:cxnLst/>
            <a:rect l="0" t="0" r="r" b="b"/>
            <a:pathLst>
              <a:path w="92" h="5562">
                <a:moveTo>
                  <a:pt x="45" y="0"/>
                </a:moveTo>
                <a:lnTo>
                  <a:pt x="0" y="52"/>
                </a:lnTo>
                <a:lnTo>
                  <a:pt x="0" y="5561"/>
                </a:lnTo>
                <a:lnTo>
                  <a:pt x="91" y="5561"/>
                </a:lnTo>
                <a:lnTo>
                  <a:pt x="91" y="52"/>
                </a:lnTo>
                <a:lnTo>
                  <a:pt x="45" y="103"/>
                </a:lnTo>
                <a:lnTo>
                  <a:pt x="45" y="0"/>
                </a:lnTo>
                <a:lnTo>
                  <a:pt x="0" y="0"/>
                </a:lnTo>
                <a:lnTo>
                  <a:pt x="0" y="52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0" name="CustomShape 22"/>
          <p:cNvSpPr/>
          <p:nvPr/>
        </p:nvSpPr>
        <p:spPr>
          <a:xfrm>
            <a:off x="6200640" y="5602320"/>
            <a:ext cx="326520" cy="31248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1" name="CustomShape 23"/>
          <p:cNvSpPr/>
          <p:nvPr/>
        </p:nvSpPr>
        <p:spPr>
          <a:xfrm>
            <a:off x="6200640" y="559116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279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8" y="51"/>
                </a:lnTo>
                <a:lnTo>
                  <a:pt x="1279" y="51"/>
                </a:lnTo>
                <a:lnTo>
                  <a:pt x="1279" y="0"/>
                </a:lnTo>
                <a:lnTo>
                  <a:pt x="1233" y="0"/>
                </a:lnTo>
                <a:lnTo>
                  <a:pt x="1279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2" name="CustomShape 24"/>
          <p:cNvSpPr/>
          <p:nvPr/>
        </p:nvSpPr>
        <p:spPr>
          <a:xfrm>
            <a:off x="6515280" y="560232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1429"/>
                </a:moveTo>
                <a:lnTo>
                  <a:pt x="91" y="1378"/>
                </a:lnTo>
                <a:lnTo>
                  <a:pt x="91" y="0"/>
                </a:lnTo>
                <a:lnTo>
                  <a:pt x="0" y="0"/>
                </a:lnTo>
                <a:lnTo>
                  <a:pt x="0" y="1378"/>
                </a:lnTo>
                <a:lnTo>
                  <a:pt x="45" y="1327"/>
                </a:lnTo>
                <a:lnTo>
                  <a:pt x="45" y="1429"/>
                </a:lnTo>
                <a:lnTo>
                  <a:pt x="91" y="1429"/>
                </a:lnTo>
                <a:lnTo>
                  <a:pt x="91" y="1378"/>
                </a:lnTo>
                <a:lnTo>
                  <a:pt x="45" y="142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3" name="CustomShape 25"/>
          <p:cNvSpPr/>
          <p:nvPr/>
        </p:nvSpPr>
        <p:spPr>
          <a:xfrm>
            <a:off x="618984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4" name="CustomShape 26"/>
          <p:cNvSpPr/>
          <p:nvPr/>
        </p:nvSpPr>
        <p:spPr>
          <a:xfrm>
            <a:off x="6189840" y="559116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0"/>
                </a:moveTo>
                <a:lnTo>
                  <a:pt x="0" y="51"/>
                </a:lnTo>
                <a:lnTo>
                  <a:pt x="0" y="1429"/>
                </a:lnTo>
                <a:lnTo>
                  <a:pt x="91" y="1429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5" name="CustomShape 27"/>
          <p:cNvSpPr/>
          <p:nvPr/>
        </p:nvSpPr>
        <p:spPr>
          <a:xfrm>
            <a:off x="6527880" y="4976640"/>
            <a:ext cx="325080" cy="93780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6" name="CustomShape 28"/>
          <p:cNvSpPr/>
          <p:nvPr/>
        </p:nvSpPr>
        <p:spPr>
          <a:xfrm>
            <a:off x="6527880" y="496584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1278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6" y="51"/>
                </a:lnTo>
                <a:lnTo>
                  <a:pt x="1278" y="51"/>
                </a:lnTo>
                <a:lnTo>
                  <a:pt x="1278" y="0"/>
                </a:lnTo>
                <a:lnTo>
                  <a:pt x="1233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7" name="CustomShape 29"/>
          <p:cNvSpPr/>
          <p:nvPr/>
        </p:nvSpPr>
        <p:spPr>
          <a:xfrm>
            <a:off x="6842160" y="4976640"/>
            <a:ext cx="23400" cy="948960"/>
          </a:xfrm>
          <a:custGeom>
            <a:avLst/>
            <a:gdLst/>
            <a:ahLst/>
            <a:cxnLst/>
            <a:rect l="0" t="0" r="r" b="b"/>
            <a:pathLst>
              <a:path w="93" h="4185">
                <a:moveTo>
                  <a:pt x="47" y="4184"/>
                </a:moveTo>
                <a:lnTo>
                  <a:pt x="92" y="4133"/>
                </a:lnTo>
                <a:lnTo>
                  <a:pt x="92" y="0"/>
                </a:lnTo>
                <a:lnTo>
                  <a:pt x="0" y="0"/>
                </a:lnTo>
                <a:lnTo>
                  <a:pt x="0" y="4133"/>
                </a:lnTo>
                <a:lnTo>
                  <a:pt x="47" y="4082"/>
                </a:lnTo>
                <a:lnTo>
                  <a:pt x="47" y="4184"/>
                </a:lnTo>
                <a:lnTo>
                  <a:pt x="92" y="4184"/>
                </a:lnTo>
                <a:lnTo>
                  <a:pt x="92" y="4133"/>
                </a:lnTo>
                <a:lnTo>
                  <a:pt x="47" y="4184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8" name="CustomShape 30"/>
          <p:cNvSpPr/>
          <p:nvPr/>
        </p:nvSpPr>
        <p:spPr>
          <a:xfrm>
            <a:off x="651528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9" name="CustomShape 31"/>
          <p:cNvSpPr/>
          <p:nvPr/>
        </p:nvSpPr>
        <p:spPr>
          <a:xfrm>
            <a:off x="6515280" y="4965840"/>
            <a:ext cx="23400" cy="948960"/>
          </a:xfrm>
          <a:custGeom>
            <a:avLst/>
            <a:gdLst/>
            <a:ahLst/>
            <a:cxnLst/>
            <a:rect l="0" t="0" r="r" b="b"/>
            <a:pathLst>
              <a:path w="92" h="4185">
                <a:moveTo>
                  <a:pt x="45" y="0"/>
                </a:moveTo>
                <a:lnTo>
                  <a:pt x="0" y="51"/>
                </a:lnTo>
                <a:lnTo>
                  <a:pt x="0" y="4184"/>
                </a:lnTo>
                <a:lnTo>
                  <a:pt x="91" y="4184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0" name="CustomShape 32"/>
          <p:cNvSpPr/>
          <p:nvPr/>
        </p:nvSpPr>
        <p:spPr>
          <a:xfrm>
            <a:off x="6853320" y="5289480"/>
            <a:ext cx="326520" cy="62496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1" name="CustomShape 33"/>
          <p:cNvSpPr/>
          <p:nvPr/>
        </p:nvSpPr>
        <p:spPr>
          <a:xfrm>
            <a:off x="6842160" y="527832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92" y="51"/>
                </a:moveTo>
                <a:lnTo>
                  <a:pt x="47" y="102"/>
                </a:lnTo>
                <a:lnTo>
                  <a:pt x="1279" y="102"/>
                </a:lnTo>
                <a:lnTo>
                  <a:pt x="1279" y="0"/>
                </a:lnTo>
                <a:lnTo>
                  <a:pt x="47" y="0"/>
                </a:lnTo>
                <a:lnTo>
                  <a:pt x="0" y="51"/>
                </a:lnTo>
                <a:lnTo>
                  <a:pt x="47" y="0"/>
                </a:lnTo>
                <a:lnTo>
                  <a:pt x="0" y="0"/>
                </a:lnTo>
                <a:lnTo>
                  <a:pt x="0" y="51"/>
                </a:lnTo>
                <a:lnTo>
                  <a:pt x="92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2" name="CustomShape 34"/>
          <p:cNvSpPr/>
          <p:nvPr/>
        </p:nvSpPr>
        <p:spPr>
          <a:xfrm>
            <a:off x="6842160" y="5289480"/>
            <a:ext cx="23400" cy="636120"/>
          </a:xfrm>
          <a:custGeom>
            <a:avLst/>
            <a:gdLst/>
            <a:ahLst/>
            <a:cxnLst/>
            <a:rect l="0" t="0" r="r" b="b"/>
            <a:pathLst>
              <a:path w="93" h="2807">
                <a:moveTo>
                  <a:pt x="47" y="2704"/>
                </a:moveTo>
                <a:lnTo>
                  <a:pt x="92" y="2755"/>
                </a:lnTo>
                <a:lnTo>
                  <a:pt x="92" y="0"/>
                </a:lnTo>
                <a:lnTo>
                  <a:pt x="0" y="0"/>
                </a:lnTo>
                <a:lnTo>
                  <a:pt x="0" y="2755"/>
                </a:lnTo>
                <a:lnTo>
                  <a:pt x="47" y="2806"/>
                </a:lnTo>
                <a:lnTo>
                  <a:pt x="0" y="2755"/>
                </a:lnTo>
                <a:lnTo>
                  <a:pt x="0" y="2806"/>
                </a:lnTo>
                <a:lnTo>
                  <a:pt x="47" y="2806"/>
                </a:lnTo>
                <a:lnTo>
                  <a:pt x="47" y="2704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3" name="CustomShape 35"/>
          <p:cNvSpPr/>
          <p:nvPr/>
        </p:nvSpPr>
        <p:spPr>
          <a:xfrm>
            <a:off x="685332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8" h="103">
                <a:moveTo>
                  <a:pt x="1186" y="51"/>
                </a:moveTo>
                <a:lnTo>
                  <a:pt x="1232" y="0"/>
                </a:lnTo>
                <a:lnTo>
                  <a:pt x="0" y="0"/>
                </a:lnTo>
                <a:lnTo>
                  <a:pt x="0" y="102"/>
                </a:lnTo>
                <a:lnTo>
                  <a:pt x="1232" y="102"/>
                </a:lnTo>
                <a:lnTo>
                  <a:pt x="1277" y="51"/>
                </a:lnTo>
                <a:lnTo>
                  <a:pt x="1232" y="102"/>
                </a:lnTo>
                <a:lnTo>
                  <a:pt x="1277" y="102"/>
                </a:lnTo>
                <a:lnTo>
                  <a:pt x="1277" y="51"/>
                </a:lnTo>
                <a:lnTo>
                  <a:pt x="1186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4" name="CustomShape 36"/>
          <p:cNvSpPr/>
          <p:nvPr/>
        </p:nvSpPr>
        <p:spPr>
          <a:xfrm>
            <a:off x="7167600" y="5278320"/>
            <a:ext cx="23400" cy="636120"/>
          </a:xfrm>
          <a:custGeom>
            <a:avLst/>
            <a:gdLst/>
            <a:ahLst/>
            <a:cxnLst/>
            <a:rect l="0" t="0" r="r" b="b"/>
            <a:pathLst>
              <a:path w="92" h="2807">
                <a:moveTo>
                  <a:pt x="46" y="102"/>
                </a:moveTo>
                <a:lnTo>
                  <a:pt x="0" y="51"/>
                </a:lnTo>
                <a:lnTo>
                  <a:pt x="0" y="2806"/>
                </a:lnTo>
                <a:lnTo>
                  <a:pt x="91" y="2806"/>
                </a:lnTo>
                <a:lnTo>
                  <a:pt x="91" y="51"/>
                </a:lnTo>
                <a:lnTo>
                  <a:pt x="46" y="0"/>
                </a:lnTo>
                <a:lnTo>
                  <a:pt x="91" y="51"/>
                </a:lnTo>
                <a:lnTo>
                  <a:pt x="91" y="0"/>
                </a:lnTo>
                <a:lnTo>
                  <a:pt x="46" y="0"/>
                </a:lnTo>
                <a:lnTo>
                  <a:pt x="46" y="10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5" name="CustomShape 37"/>
          <p:cNvSpPr/>
          <p:nvPr/>
        </p:nvSpPr>
        <p:spPr>
          <a:xfrm>
            <a:off x="7180200" y="5707080"/>
            <a:ext cx="325080" cy="20772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6" name="CustomShape 38"/>
          <p:cNvSpPr/>
          <p:nvPr/>
        </p:nvSpPr>
        <p:spPr>
          <a:xfrm>
            <a:off x="7180200" y="569448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2">
                <a:moveTo>
                  <a:pt x="1278" y="51"/>
                </a:moveTo>
                <a:lnTo>
                  <a:pt x="1232" y="0"/>
                </a:lnTo>
                <a:lnTo>
                  <a:pt x="0" y="0"/>
                </a:lnTo>
                <a:lnTo>
                  <a:pt x="0" y="101"/>
                </a:lnTo>
                <a:lnTo>
                  <a:pt x="1232" y="101"/>
                </a:lnTo>
                <a:lnTo>
                  <a:pt x="1187" y="51"/>
                </a:lnTo>
                <a:lnTo>
                  <a:pt x="1278" y="51"/>
                </a:lnTo>
                <a:lnTo>
                  <a:pt x="1278" y="0"/>
                </a:lnTo>
                <a:lnTo>
                  <a:pt x="1232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7" name="CustomShape 39"/>
          <p:cNvSpPr/>
          <p:nvPr/>
        </p:nvSpPr>
        <p:spPr>
          <a:xfrm>
            <a:off x="7493040" y="5707080"/>
            <a:ext cx="25200" cy="218880"/>
          </a:xfrm>
          <a:custGeom>
            <a:avLst/>
            <a:gdLst/>
            <a:ahLst/>
            <a:cxnLst/>
            <a:rect l="0" t="0" r="r" b="b"/>
            <a:pathLst>
              <a:path w="92" h="970">
                <a:moveTo>
                  <a:pt x="45" y="969"/>
                </a:moveTo>
                <a:lnTo>
                  <a:pt x="91" y="918"/>
                </a:lnTo>
                <a:lnTo>
                  <a:pt x="91" y="0"/>
                </a:lnTo>
                <a:lnTo>
                  <a:pt x="0" y="0"/>
                </a:lnTo>
                <a:lnTo>
                  <a:pt x="0" y="918"/>
                </a:lnTo>
                <a:lnTo>
                  <a:pt x="45" y="867"/>
                </a:lnTo>
                <a:lnTo>
                  <a:pt x="45" y="969"/>
                </a:lnTo>
                <a:lnTo>
                  <a:pt x="91" y="969"/>
                </a:lnTo>
                <a:lnTo>
                  <a:pt x="91" y="918"/>
                </a:lnTo>
                <a:lnTo>
                  <a:pt x="45" y="96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8" name="CustomShape 40"/>
          <p:cNvSpPr/>
          <p:nvPr/>
        </p:nvSpPr>
        <p:spPr>
          <a:xfrm>
            <a:off x="716760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6" y="102"/>
                </a:lnTo>
                <a:lnTo>
                  <a:pt x="1278" y="102"/>
                </a:lnTo>
                <a:lnTo>
                  <a:pt x="1278" y="0"/>
                </a:lnTo>
                <a:lnTo>
                  <a:pt x="46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6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9" name="CustomShape 41"/>
          <p:cNvSpPr/>
          <p:nvPr/>
        </p:nvSpPr>
        <p:spPr>
          <a:xfrm>
            <a:off x="7167600" y="5694480"/>
            <a:ext cx="23400" cy="220320"/>
          </a:xfrm>
          <a:custGeom>
            <a:avLst/>
            <a:gdLst/>
            <a:ahLst/>
            <a:cxnLst/>
            <a:rect l="0" t="0" r="r" b="b"/>
            <a:pathLst>
              <a:path w="92" h="970">
                <a:moveTo>
                  <a:pt x="46" y="0"/>
                </a:moveTo>
                <a:lnTo>
                  <a:pt x="0" y="51"/>
                </a:lnTo>
                <a:lnTo>
                  <a:pt x="0" y="969"/>
                </a:lnTo>
                <a:lnTo>
                  <a:pt x="91" y="969"/>
                </a:lnTo>
                <a:lnTo>
                  <a:pt x="91" y="51"/>
                </a:lnTo>
                <a:lnTo>
                  <a:pt x="46" y="101"/>
                </a:lnTo>
                <a:lnTo>
                  <a:pt x="46" y="0"/>
                </a:lnTo>
                <a:lnTo>
                  <a:pt x="0" y="0"/>
                </a:lnTo>
                <a:lnTo>
                  <a:pt x="0" y="51"/>
                </a:lnTo>
                <a:lnTo>
                  <a:pt x="46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0" name="CustomShape 42"/>
          <p:cNvSpPr/>
          <p:nvPr/>
        </p:nvSpPr>
        <p:spPr>
          <a:xfrm>
            <a:off x="7505640" y="5602320"/>
            <a:ext cx="326520" cy="31248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1" name="CustomShape 43"/>
          <p:cNvSpPr/>
          <p:nvPr/>
        </p:nvSpPr>
        <p:spPr>
          <a:xfrm>
            <a:off x="7505640" y="559116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279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8" y="51"/>
                </a:lnTo>
                <a:lnTo>
                  <a:pt x="1279" y="51"/>
                </a:lnTo>
                <a:lnTo>
                  <a:pt x="1279" y="0"/>
                </a:lnTo>
                <a:lnTo>
                  <a:pt x="1233" y="0"/>
                </a:lnTo>
                <a:lnTo>
                  <a:pt x="1279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2" name="CustomShape 44"/>
          <p:cNvSpPr/>
          <p:nvPr/>
        </p:nvSpPr>
        <p:spPr>
          <a:xfrm>
            <a:off x="7819920" y="560232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1429"/>
                </a:moveTo>
                <a:lnTo>
                  <a:pt x="91" y="1378"/>
                </a:lnTo>
                <a:lnTo>
                  <a:pt x="91" y="0"/>
                </a:lnTo>
                <a:lnTo>
                  <a:pt x="0" y="0"/>
                </a:lnTo>
                <a:lnTo>
                  <a:pt x="0" y="1378"/>
                </a:lnTo>
                <a:lnTo>
                  <a:pt x="45" y="1327"/>
                </a:lnTo>
                <a:lnTo>
                  <a:pt x="45" y="1429"/>
                </a:lnTo>
                <a:lnTo>
                  <a:pt x="91" y="1429"/>
                </a:lnTo>
                <a:lnTo>
                  <a:pt x="91" y="1378"/>
                </a:lnTo>
                <a:lnTo>
                  <a:pt x="45" y="142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3" name="CustomShape 45"/>
          <p:cNvSpPr/>
          <p:nvPr/>
        </p:nvSpPr>
        <p:spPr>
          <a:xfrm>
            <a:off x="7493040" y="5902200"/>
            <a:ext cx="3394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4" name="CustomShape 46"/>
          <p:cNvSpPr/>
          <p:nvPr/>
        </p:nvSpPr>
        <p:spPr>
          <a:xfrm>
            <a:off x="7493040" y="5591160"/>
            <a:ext cx="252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0"/>
                </a:moveTo>
                <a:lnTo>
                  <a:pt x="0" y="51"/>
                </a:lnTo>
                <a:lnTo>
                  <a:pt x="0" y="1429"/>
                </a:lnTo>
                <a:lnTo>
                  <a:pt x="91" y="1429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5" name="CustomShape 47"/>
          <p:cNvSpPr/>
          <p:nvPr/>
        </p:nvSpPr>
        <p:spPr>
          <a:xfrm>
            <a:off x="7832880" y="5810400"/>
            <a:ext cx="325080" cy="10440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6" name="CustomShape 48"/>
          <p:cNvSpPr/>
          <p:nvPr/>
        </p:nvSpPr>
        <p:spPr>
          <a:xfrm>
            <a:off x="7819920" y="579924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91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0" y="51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91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7" name="CustomShape 49"/>
          <p:cNvSpPr/>
          <p:nvPr/>
        </p:nvSpPr>
        <p:spPr>
          <a:xfrm>
            <a:off x="7819920" y="5810400"/>
            <a:ext cx="23400" cy="115560"/>
          </a:xfrm>
          <a:custGeom>
            <a:avLst/>
            <a:gdLst/>
            <a:ahLst/>
            <a:cxnLst/>
            <a:rect l="0" t="0" r="r" b="b"/>
            <a:pathLst>
              <a:path w="92" h="511">
                <a:moveTo>
                  <a:pt x="45" y="408"/>
                </a:moveTo>
                <a:lnTo>
                  <a:pt x="91" y="459"/>
                </a:lnTo>
                <a:lnTo>
                  <a:pt x="91" y="0"/>
                </a:lnTo>
                <a:lnTo>
                  <a:pt x="0" y="0"/>
                </a:lnTo>
                <a:lnTo>
                  <a:pt x="0" y="459"/>
                </a:lnTo>
                <a:lnTo>
                  <a:pt x="45" y="510"/>
                </a:lnTo>
                <a:lnTo>
                  <a:pt x="0" y="459"/>
                </a:lnTo>
                <a:lnTo>
                  <a:pt x="0" y="510"/>
                </a:lnTo>
                <a:lnTo>
                  <a:pt x="45" y="510"/>
                </a:lnTo>
                <a:lnTo>
                  <a:pt x="45" y="408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8" name="CustomShape 50"/>
          <p:cNvSpPr/>
          <p:nvPr/>
        </p:nvSpPr>
        <p:spPr>
          <a:xfrm>
            <a:off x="783288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187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279" y="51"/>
                </a:lnTo>
                <a:lnTo>
                  <a:pt x="1233" y="102"/>
                </a:lnTo>
                <a:lnTo>
                  <a:pt x="1279" y="102"/>
                </a:lnTo>
                <a:lnTo>
                  <a:pt x="1279" y="51"/>
                </a:lnTo>
                <a:lnTo>
                  <a:pt x="1187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9" name="CustomShape 51"/>
          <p:cNvSpPr/>
          <p:nvPr/>
        </p:nvSpPr>
        <p:spPr>
          <a:xfrm>
            <a:off x="8145360" y="5799240"/>
            <a:ext cx="25200" cy="115560"/>
          </a:xfrm>
          <a:custGeom>
            <a:avLst/>
            <a:gdLst/>
            <a:ahLst/>
            <a:cxnLst/>
            <a:rect l="0" t="0" r="r" b="b"/>
            <a:pathLst>
              <a:path w="93" h="511">
                <a:moveTo>
                  <a:pt x="46" y="102"/>
                </a:moveTo>
                <a:lnTo>
                  <a:pt x="0" y="51"/>
                </a:lnTo>
                <a:lnTo>
                  <a:pt x="0" y="510"/>
                </a:lnTo>
                <a:lnTo>
                  <a:pt x="92" y="510"/>
                </a:lnTo>
                <a:lnTo>
                  <a:pt x="92" y="51"/>
                </a:lnTo>
                <a:lnTo>
                  <a:pt x="46" y="0"/>
                </a:lnTo>
                <a:lnTo>
                  <a:pt x="92" y="51"/>
                </a:lnTo>
                <a:lnTo>
                  <a:pt x="92" y="0"/>
                </a:lnTo>
                <a:lnTo>
                  <a:pt x="46" y="0"/>
                </a:lnTo>
                <a:lnTo>
                  <a:pt x="46" y="10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0" name="CustomShape 52"/>
          <p:cNvSpPr/>
          <p:nvPr/>
        </p:nvSpPr>
        <p:spPr>
          <a:xfrm>
            <a:off x="8158320" y="5707080"/>
            <a:ext cx="325080" cy="20772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1" name="CustomShape 53"/>
          <p:cNvSpPr/>
          <p:nvPr/>
        </p:nvSpPr>
        <p:spPr>
          <a:xfrm>
            <a:off x="8158320" y="569448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2">
                <a:moveTo>
                  <a:pt x="1278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1"/>
                </a:lnTo>
                <a:lnTo>
                  <a:pt x="1233" y="101"/>
                </a:lnTo>
                <a:lnTo>
                  <a:pt x="1186" y="51"/>
                </a:lnTo>
                <a:lnTo>
                  <a:pt x="1278" y="51"/>
                </a:lnTo>
                <a:lnTo>
                  <a:pt x="1278" y="0"/>
                </a:lnTo>
                <a:lnTo>
                  <a:pt x="1233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2" name="CustomShape 54"/>
          <p:cNvSpPr/>
          <p:nvPr/>
        </p:nvSpPr>
        <p:spPr>
          <a:xfrm>
            <a:off x="8472600" y="5707080"/>
            <a:ext cx="23400" cy="218880"/>
          </a:xfrm>
          <a:custGeom>
            <a:avLst/>
            <a:gdLst/>
            <a:ahLst/>
            <a:cxnLst/>
            <a:rect l="0" t="0" r="r" b="b"/>
            <a:pathLst>
              <a:path w="93" h="970">
                <a:moveTo>
                  <a:pt x="47" y="969"/>
                </a:moveTo>
                <a:lnTo>
                  <a:pt x="92" y="918"/>
                </a:lnTo>
                <a:lnTo>
                  <a:pt x="92" y="0"/>
                </a:lnTo>
                <a:lnTo>
                  <a:pt x="0" y="0"/>
                </a:lnTo>
                <a:lnTo>
                  <a:pt x="0" y="918"/>
                </a:lnTo>
                <a:lnTo>
                  <a:pt x="47" y="867"/>
                </a:lnTo>
                <a:lnTo>
                  <a:pt x="47" y="969"/>
                </a:lnTo>
                <a:lnTo>
                  <a:pt x="92" y="969"/>
                </a:lnTo>
                <a:lnTo>
                  <a:pt x="92" y="918"/>
                </a:lnTo>
                <a:lnTo>
                  <a:pt x="47" y="96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3" name="CustomShape 55"/>
          <p:cNvSpPr/>
          <p:nvPr/>
        </p:nvSpPr>
        <p:spPr>
          <a:xfrm>
            <a:off x="814536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0" y="51"/>
                </a:moveTo>
                <a:lnTo>
                  <a:pt x="46" y="102"/>
                </a:lnTo>
                <a:lnTo>
                  <a:pt x="1279" y="102"/>
                </a:lnTo>
                <a:lnTo>
                  <a:pt x="1279" y="0"/>
                </a:lnTo>
                <a:lnTo>
                  <a:pt x="46" y="0"/>
                </a:lnTo>
                <a:lnTo>
                  <a:pt x="92" y="51"/>
                </a:lnTo>
                <a:lnTo>
                  <a:pt x="0" y="51"/>
                </a:lnTo>
                <a:lnTo>
                  <a:pt x="0" y="102"/>
                </a:lnTo>
                <a:lnTo>
                  <a:pt x="46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4" name="CustomShape 56"/>
          <p:cNvSpPr/>
          <p:nvPr/>
        </p:nvSpPr>
        <p:spPr>
          <a:xfrm>
            <a:off x="8145360" y="5694480"/>
            <a:ext cx="25200" cy="220320"/>
          </a:xfrm>
          <a:custGeom>
            <a:avLst/>
            <a:gdLst/>
            <a:ahLst/>
            <a:cxnLst/>
            <a:rect l="0" t="0" r="r" b="b"/>
            <a:pathLst>
              <a:path w="93" h="970">
                <a:moveTo>
                  <a:pt x="46" y="0"/>
                </a:moveTo>
                <a:lnTo>
                  <a:pt x="0" y="51"/>
                </a:lnTo>
                <a:lnTo>
                  <a:pt x="0" y="969"/>
                </a:lnTo>
                <a:lnTo>
                  <a:pt x="92" y="969"/>
                </a:lnTo>
                <a:lnTo>
                  <a:pt x="92" y="51"/>
                </a:lnTo>
                <a:lnTo>
                  <a:pt x="46" y="101"/>
                </a:lnTo>
                <a:lnTo>
                  <a:pt x="46" y="0"/>
                </a:lnTo>
                <a:lnTo>
                  <a:pt x="0" y="0"/>
                </a:lnTo>
                <a:lnTo>
                  <a:pt x="0" y="51"/>
                </a:lnTo>
                <a:lnTo>
                  <a:pt x="46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5" name="CustomShape 57"/>
          <p:cNvSpPr/>
          <p:nvPr/>
        </p:nvSpPr>
        <p:spPr>
          <a:xfrm>
            <a:off x="6074280" y="6008760"/>
            <a:ext cx="17640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AvantGarde Bk BT"/>
              </a:rPr>
              <a:t>0</a:t>
            </a:r>
            <a:endParaRPr/>
          </a:p>
        </p:txBody>
      </p:sp>
      <p:sp>
        <p:nvSpPr>
          <p:cNvPr id="676" name="CustomShape 58"/>
          <p:cNvSpPr/>
          <p:nvPr/>
        </p:nvSpPr>
        <p:spPr>
          <a:xfrm>
            <a:off x="8365320" y="5975280"/>
            <a:ext cx="17640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AvantGarde Bk BT"/>
              </a:rPr>
              <a:t>2</a:t>
            </a:r>
            <a:endParaRPr/>
          </a:p>
        </p:txBody>
      </p:sp>
      <p:sp>
        <p:nvSpPr>
          <p:cNvPr id="677" name="CustomShape 59"/>
          <p:cNvSpPr/>
          <p:nvPr/>
        </p:nvSpPr>
        <p:spPr>
          <a:xfrm>
            <a:off x="8539200" y="5946840"/>
            <a:ext cx="15336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Symbol"/>
              </a:rPr>
              <a:t>p</a:t>
            </a:r>
            <a:endParaRPr/>
          </a:p>
        </p:txBody>
      </p:sp>
      <p:sp>
        <p:nvSpPr>
          <p:cNvPr id="678" name="CustomShape 60"/>
          <p:cNvSpPr/>
          <p:nvPr/>
        </p:nvSpPr>
        <p:spPr>
          <a:xfrm>
            <a:off x="6608880" y="5991120"/>
            <a:ext cx="124920" cy="109080"/>
          </a:xfrm>
          <a:custGeom>
            <a:avLst/>
            <a:gdLst/>
            <a:ahLst/>
            <a:cxnLst/>
            <a:rect l="0" t="0" r="r" b="b"/>
            <a:pathLst>
              <a:path w="478" h="486">
                <a:moveTo>
                  <a:pt x="477" y="485"/>
                </a:moveTo>
                <a:lnTo>
                  <a:pt x="239" y="0"/>
                </a:lnTo>
                <a:lnTo>
                  <a:pt x="0" y="485"/>
                </a:lnTo>
                <a:lnTo>
                  <a:pt x="477" y="485"/>
                </a:lnTo>
                <a:lnTo>
                  <a:pt x="239" y="0"/>
                </a:lnTo>
                <a:lnTo>
                  <a:pt x="477" y="485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9" name="CustomShape 61"/>
          <p:cNvSpPr/>
          <p:nvPr/>
        </p:nvSpPr>
        <p:spPr>
          <a:xfrm>
            <a:off x="6659640" y="6091200"/>
            <a:ext cx="23400" cy="175680"/>
          </a:xfrm>
          <a:custGeom>
            <a:avLst/>
            <a:gdLst/>
            <a:ahLst/>
            <a:cxnLst/>
            <a:rect l="0" t="0" r="r" b="b"/>
            <a:pathLst>
              <a:path w="93" h="776">
                <a:moveTo>
                  <a:pt x="47" y="775"/>
                </a:moveTo>
                <a:lnTo>
                  <a:pt x="92" y="775"/>
                </a:lnTo>
                <a:lnTo>
                  <a:pt x="92" y="0"/>
                </a:lnTo>
                <a:lnTo>
                  <a:pt x="0" y="0"/>
                </a:lnTo>
                <a:lnTo>
                  <a:pt x="0" y="775"/>
                </a:lnTo>
                <a:lnTo>
                  <a:pt x="47" y="775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0" name="CustomShape 62"/>
          <p:cNvSpPr/>
          <p:nvPr/>
        </p:nvSpPr>
        <p:spPr>
          <a:xfrm rot="18210600">
            <a:off x="3437280" y="3626640"/>
            <a:ext cx="2625480" cy="42462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1" name="CustomShape 63"/>
          <p:cNvSpPr/>
          <p:nvPr/>
        </p:nvSpPr>
        <p:spPr>
          <a:xfrm rot="18210600">
            <a:off x="2773440" y="4105080"/>
            <a:ext cx="2282400" cy="2263320"/>
          </a:xfrm>
          <a:custGeom>
            <a:avLst/>
            <a:gdLst/>
            <a:ahLst/>
            <a:cxnLst/>
            <a:rect l="0" t="0" r="r" b="b"/>
            <a:pathLst>
              <a:path w="8630" h="9642">
                <a:moveTo>
                  <a:pt x="4314" y="0"/>
                </a:moveTo>
                <a:lnTo>
                  <a:pt x="4536" y="7"/>
                </a:lnTo>
                <a:lnTo>
                  <a:pt x="4754" y="25"/>
                </a:lnTo>
                <a:lnTo>
                  <a:pt x="4970" y="55"/>
                </a:lnTo>
                <a:lnTo>
                  <a:pt x="5182" y="98"/>
                </a:lnTo>
                <a:lnTo>
                  <a:pt x="5390" y="153"/>
                </a:lnTo>
                <a:lnTo>
                  <a:pt x="5594" y="217"/>
                </a:lnTo>
                <a:lnTo>
                  <a:pt x="5795" y="293"/>
                </a:lnTo>
                <a:lnTo>
                  <a:pt x="5991" y="380"/>
                </a:lnTo>
                <a:lnTo>
                  <a:pt x="6181" y="477"/>
                </a:lnTo>
                <a:lnTo>
                  <a:pt x="6368" y="583"/>
                </a:lnTo>
                <a:lnTo>
                  <a:pt x="6549" y="700"/>
                </a:lnTo>
                <a:lnTo>
                  <a:pt x="6724" y="825"/>
                </a:lnTo>
                <a:lnTo>
                  <a:pt x="6893" y="960"/>
                </a:lnTo>
                <a:lnTo>
                  <a:pt x="7056" y="1104"/>
                </a:lnTo>
                <a:lnTo>
                  <a:pt x="7213" y="1255"/>
                </a:lnTo>
                <a:lnTo>
                  <a:pt x="7363" y="1415"/>
                </a:lnTo>
                <a:lnTo>
                  <a:pt x="7505" y="1582"/>
                </a:lnTo>
                <a:lnTo>
                  <a:pt x="7641" y="1757"/>
                </a:lnTo>
                <a:lnTo>
                  <a:pt x="7769" y="1939"/>
                </a:lnTo>
                <a:lnTo>
                  <a:pt x="7890" y="2128"/>
                </a:lnTo>
                <a:lnTo>
                  <a:pt x="8002" y="2324"/>
                </a:lnTo>
                <a:lnTo>
                  <a:pt x="8106" y="2526"/>
                </a:lnTo>
                <a:lnTo>
                  <a:pt x="8202" y="2733"/>
                </a:lnTo>
                <a:lnTo>
                  <a:pt x="8289" y="2947"/>
                </a:lnTo>
                <a:lnTo>
                  <a:pt x="8366" y="3167"/>
                </a:lnTo>
                <a:lnTo>
                  <a:pt x="8433" y="3389"/>
                </a:lnTo>
                <a:lnTo>
                  <a:pt x="8492" y="3618"/>
                </a:lnTo>
                <a:lnTo>
                  <a:pt x="8541" y="3851"/>
                </a:lnTo>
                <a:lnTo>
                  <a:pt x="8578" y="4088"/>
                </a:lnTo>
                <a:lnTo>
                  <a:pt x="8606" y="4329"/>
                </a:lnTo>
                <a:lnTo>
                  <a:pt x="8623" y="4573"/>
                </a:lnTo>
                <a:lnTo>
                  <a:pt x="8629" y="4820"/>
                </a:lnTo>
                <a:lnTo>
                  <a:pt x="8623" y="5068"/>
                </a:lnTo>
                <a:lnTo>
                  <a:pt x="8606" y="5312"/>
                </a:lnTo>
                <a:lnTo>
                  <a:pt x="8578" y="5553"/>
                </a:lnTo>
                <a:lnTo>
                  <a:pt x="8541" y="5790"/>
                </a:lnTo>
                <a:lnTo>
                  <a:pt x="8492" y="6023"/>
                </a:lnTo>
                <a:lnTo>
                  <a:pt x="8433" y="6252"/>
                </a:lnTo>
                <a:lnTo>
                  <a:pt x="8366" y="6475"/>
                </a:lnTo>
                <a:lnTo>
                  <a:pt x="8289" y="6694"/>
                </a:lnTo>
                <a:lnTo>
                  <a:pt x="8202" y="6908"/>
                </a:lnTo>
                <a:lnTo>
                  <a:pt x="8106" y="7115"/>
                </a:lnTo>
                <a:lnTo>
                  <a:pt x="8002" y="7317"/>
                </a:lnTo>
                <a:lnTo>
                  <a:pt x="7890" y="7513"/>
                </a:lnTo>
                <a:lnTo>
                  <a:pt x="7769" y="7702"/>
                </a:lnTo>
                <a:lnTo>
                  <a:pt x="7641" y="7884"/>
                </a:lnTo>
                <a:lnTo>
                  <a:pt x="7505" y="8059"/>
                </a:lnTo>
                <a:lnTo>
                  <a:pt x="7363" y="8226"/>
                </a:lnTo>
                <a:lnTo>
                  <a:pt x="7213" y="8386"/>
                </a:lnTo>
                <a:lnTo>
                  <a:pt x="7056" y="8537"/>
                </a:lnTo>
                <a:lnTo>
                  <a:pt x="6893" y="8681"/>
                </a:lnTo>
                <a:lnTo>
                  <a:pt x="6724" y="8816"/>
                </a:lnTo>
                <a:lnTo>
                  <a:pt x="6549" y="8941"/>
                </a:lnTo>
                <a:lnTo>
                  <a:pt x="6368" y="9058"/>
                </a:lnTo>
                <a:lnTo>
                  <a:pt x="6181" y="9164"/>
                </a:lnTo>
                <a:lnTo>
                  <a:pt x="5991" y="9261"/>
                </a:lnTo>
                <a:lnTo>
                  <a:pt x="5795" y="9348"/>
                </a:lnTo>
                <a:lnTo>
                  <a:pt x="5594" y="9424"/>
                </a:lnTo>
                <a:lnTo>
                  <a:pt x="5390" y="9488"/>
                </a:lnTo>
                <a:lnTo>
                  <a:pt x="5182" y="9543"/>
                </a:lnTo>
                <a:lnTo>
                  <a:pt x="4970" y="9586"/>
                </a:lnTo>
                <a:lnTo>
                  <a:pt x="4754" y="9616"/>
                </a:lnTo>
                <a:lnTo>
                  <a:pt x="4536" y="9634"/>
                </a:lnTo>
                <a:lnTo>
                  <a:pt x="4314" y="9641"/>
                </a:lnTo>
                <a:lnTo>
                  <a:pt x="4093" y="9634"/>
                </a:lnTo>
                <a:lnTo>
                  <a:pt x="3875" y="9616"/>
                </a:lnTo>
                <a:lnTo>
                  <a:pt x="3659" y="9586"/>
                </a:lnTo>
                <a:lnTo>
                  <a:pt x="3447" y="9543"/>
                </a:lnTo>
                <a:lnTo>
                  <a:pt x="3238" y="9488"/>
                </a:lnTo>
                <a:lnTo>
                  <a:pt x="3034" y="9424"/>
                </a:lnTo>
                <a:lnTo>
                  <a:pt x="2833" y="9348"/>
                </a:lnTo>
                <a:lnTo>
                  <a:pt x="2638" y="9261"/>
                </a:lnTo>
                <a:lnTo>
                  <a:pt x="2447" y="9164"/>
                </a:lnTo>
                <a:lnTo>
                  <a:pt x="2260" y="9058"/>
                </a:lnTo>
                <a:lnTo>
                  <a:pt x="2080" y="8941"/>
                </a:lnTo>
                <a:lnTo>
                  <a:pt x="1905" y="8816"/>
                </a:lnTo>
                <a:lnTo>
                  <a:pt x="1736" y="8681"/>
                </a:lnTo>
                <a:lnTo>
                  <a:pt x="1573" y="8537"/>
                </a:lnTo>
                <a:lnTo>
                  <a:pt x="1416" y="8386"/>
                </a:lnTo>
                <a:lnTo>
                  <a:pt x="1266" y="8226"/>
                </a:lnTo>
                <a:lnTo>
                  <a:pt x="1124" y="8059"/>
                </a:lnTo>
                <a:lnTo>
                  <a:pt x="987" y="7884"/>
                </a:lnTo>
                <a:lnTo>
                  <a:pt x="860" y="7702"/>
                </a:lnTo>
                <a:lnTo>
                  <a:pt x="739" y="7513"/>
                </a:lnTo>
                <a:lnTo>
                  <a:pt x="627" y="7317"/>
                </a:lnTo>
                <a:lnTo>
                  <a:pt x="523" y="7115"/>
                </a:lnTo>
                <a:lnTo>
                  <a:pt x="426" y="6908"/>
                </a:lnTo>
                <a:lnTo>
                  <a:pt x="340" y="6694"/>
                </a:lnTo>
                <a:lnTo>
                  <a:pt x="262" y="6475"/>
                </a:lnTo>
                <a:lnTo>
                  <a:pt x="195" y="6252"/>
                </a:lnTo>
                <a:lnTo>
                  <a:pt x="137" y="6023"/>
                </a:lnTo>
                <a:lnTo>
                  <a:pt x="88" y="5790"/>
                </a:lnTo>
                <a:lnTo>
                  <a:pt x="50" y="5553"/>
                </a:lnTo>
                <a:lnTo>
                  <a:pt x="23" y="5312"/>
                </a:lnTo>
                <a:lnTo>
                  <a:pt x="6" y="5068"/>
                </a:lnTo>
                <a:lnTo>
                  <a:pt x="0" y="4820"/>
                </a:lnTo>
                <a:lnTo>
                  <a:pt x="6" y="4573"/>
                </a:lnTo>
                <a:lnTo>
                  <a:pt x="23" y="4329"/>
                </a:lnTo>
                <a:lnTo>
                  <a:pt x="50" y="4088"/>
                </a:lnTo>
                <a:lnTo>
                  <a:pt x="88" y="3851"/>
                </a:lnTo>
                <a:lnTo>
                  <a:pt x="137" y="3618"/>
                </a:lnTo>
                <a:lnTo>
                  <a:pt x="195" y="3389"/>
                </a:lnTo>
                <a:lnTo>
                  <a:pt x="262" y="3167"/>
                </a:lnTo>
                <a:lnTo>
                  <a:pt x="340" y="2947"/>
                </a:lnTo>
                <a:lnTo>
                  <a:pt x="426" y="2733"/>
                </a:lnTo>
                <a:lnTo>
                  <a:pt x="523" y="2526"/>
                </a:lnTo>
                <a:lnTo>
                  <a:pt x="627" y="2324"/>
                </a:lnTo>
                <a:lnTo>
                  <a:pt x="739" y="2128"/>
                </a:lnTo>
                <a:lnTo>
                  <a:pt x="860" y="1939"/>
                </a:lnTo>
                <a:lnTo>
                  <a:pt x="987" y="1757"/>
                </a:lnTo>
                <a:lnTo>
                  <a:pt x="1124" y="1582"/>
                </a:lnTo>
                <a:lnTo>
                  <a:pt x="1266" y="1415"/>
                </a:lnTo>
                <a:lnTo>
                  <a:pt x="1416" y="1255"/>
                </a:lnTo>
                <a:lnTo>
                  <a:pt x="1573" y="1104"/>
                </a:lnTo>
                <a:lnTo>
                  <a:pt x="1736" y="960"/>
                </a:lnTo>
                <a:lnTo>
                  <a:pt x="1905" y="825"/>
                </a:lnTo>
                <a:lnTo>
                  <a:pt x="2080" y="700"/>
                </a:lnTo>
                <a:lnTo>
                  <a:pt x="2260" y="583"/>
                </a:lnTo>
                <a:lnTo>
                  <a:pt x="2447" y="477"/>
                </a:lnTo>
                <a:lnTo>
                  <a:pt x="2638" y="380"/>
                </a:lnTo>
                <a:lnTo>
                  <a:pt x="2833" y="293"/>
                </a:lnTo>
                <a:lnTo>
                  <a:pt x="3034" y="217"/>
                </a:lnTo>
                <a:lnTo>
                  <a:pt x="3238" y="153"/>
                </a:lnTo>
                <a:lnTo>
                  <a:pt x="3447" y="98"/>
                </a:lnTo>
                <a:lnTo>
                  <a:pt x="3659" y="55"/>
                </a:lnTo>
                <a:lnTo>
                  <a:pt x="3875" y="25"/>
                </a:lnTo>
                <a:lnTo>
                  <a:pt x="4093" y="7"/>
                </a:lnTo>
                <a:lnTo>
                  <a:pt x="4314" y="0"/>
                </a:lnTo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2" name="CustomShape 64"/>
          <p:cNvSpPr/>
          <p:nvPr/>
        </p:nvSpPr>
        <p:spPr>
          <a:xfrm rot="18210600">
            <a:off x="3179520" y="3868200"/>
            <a:ext cx="1153800" cy="1143000"/>
          </a:xfrm>
          <a:custGeom>
            <a:avLst/>
            <a:gdLst/>
            <a:ahLst/>
            <a:cxnLst/>
            <a:rect l="0" t="0" r="r" b="b"/>
            <a:pathLst>
              <a:path w="4361" h="4872">
                <a:moveTo>
                  <a:pt x="4360" y="4871"/>
                </a:moveTo>
                <a:lnTo>
                  <a:pt x="4360" y="4871"/>
                </a:lnTo>
                <a:lnTo>
                  <a:pt x="4359" y="4809"/>
                </a:lnTo>
                <a:lnTo>
                  <a:pt x="4358" y="4747"/>
                </a:lnTo>
                <a:lnTo>
                  <a:pt x="4356" y="4684"/>
                </a:lnTo>
                <a:lnTo>
                  <a:pt x="4354" y="4621"/>
                </a:lnTo>
                <a:lnTo>
                  <a:pt x="4351" y="4560"/>
                </a:lnTo>
                <a:lnTo>
                  <a:pt x="4347" y="4498"/>
                </a:lnTo>
                <a:lnTo>
                  <a:pt x="4343" y="4437"/>
                </a:lnTo>
                <a:lnTo>
                  <a:pt x="4337" y="4374"/>
                </a:lnTo>
                <a:lnTo>
                  <a:pt x="4332" y="4313"/>
                </a:lnTo>
                <a:lnTo>
                  <a:pt x="4325" y="4252"/>
                </a:lnTo>
                <a:lnTo>
                  <a:pt x="4318" y="4192"/>
                </a:lnTo>
                <a:lnTo>
                  <a:pt x="4310" y="4131"/>
                </a:lnTo>
                <a:lnTo>
                  <a:pt x="4301" y="4071"/>
                </a:lnTo>
                <a:lnTo>
                  <a:pt x="4291" y="4011"/>
                </a:lnTo>
                <a:lnTo>
                  <a:pt x="4281" y="3951"/>
                </a:lnTo>
                <a:lnTo>
                  <a:pt x="4271" y="3892"/>
                </a:lnTo>
                <a:lnTo>
                  <a:pt x="4260" y="3833"/>
                </a:lnTo>
                <a:lnTo>
                  <a:pt x="4248" y="3774"/>
                </a:lnTo>
                <a:lnTo>
                  <a:pt x="4236" y="3715"/>
                </a:lnTo>
                <a:lnTo>
                  <a:pt x="4223" y="3656"/>
                </a:lnTo>
                <a:lnTo>
                  <a:pt x="4208" y="3599"/>
                </a:lnTo>
                <a:lnTo>
                  <a:pt x="4194" y="3541"/>
                </a:lnTo>
                <a:lnTo>
                  <a:pt x="4179" y="3483"/>
                </a:lnTo>
                <a:lnTo>
                  <a:pt x="4163" y="3426"/>
                </a:lnTo>
                <a:lnTo>
                  <a:pt x="4147" y="3369"/>
                </a:lnTo>
                <a:lnTo>
                  <a:pt x="4131" y="3311"/>
                </a:lnTo>
                <a:lnTo>
                  <a:pt x="4112" y="3256"/>
                </a:lnTo>
                <a:lnTo>
                  <a:pt x="4095" y="3199"/>
                </a:lnTo>
                <a:lnTo>
                  <a:pt x="4076" y="3144"/>
                </a:lnTo>
                <a:lnTo>
                  <a:pt x="4057" y="3089"/>
                </a:lnTo>
                <a:lnTo>
                  <a:pt x="4036" y="3033"/>
                </a:lnTo>
                <a:lnTo>
                  <a:pt x="4016" y="2979"/>
                </a:lnTo>
                <a:lnTo>
                  <a:pt x="3995" y="2923"/>
                </a:lnTo>
                <a:lnTo>
                  <a:pt x="3974" y="2870"/>
                </a:lnTo>
                <a:lnTo>
                  <a:pt x="3951" y="2816"/>
                </a:lnTo>
                <a:lnTo>
                  <a:pt x="3929" y="2763"/>
                </a:lnTo>
                <a:lnTo>
                  <a:pt x="3906" y="2710"/>
                </a:lnTo>
                <a:lnTo>
                  <a:pt x="3882" y="2657"/>
                </a:lnTo>
                <a:lnTo>
                  <a:pt x="3857" y="2605"/>
                </a:lnTo>
                <a:lnTo>
                  <a:pt x="3832" y="2553"/>
                </a:lnTo>
                <a:lnTo>
                  <a:pt x="3807" y="2502"/>
                </a:lnTo>
                <a:lnTo>
                  <a:pt x="3780" y="2450"/>
                </a:lnTo>
                <a:lnTo>
                  <a:pt x="3754" y="2399"/>
                </a:lnTo>
                <a:lnTo>
                  <a:pt x="3727" y="2349"/>
                </a:lnTo>
                <a:lnTo>
                  <a:pt x="3699" y="2299"/>
                </a:lnTo>
                <a:lnTo>
                  <a:pt x="3671" y="2249"/>
                </a:lnTo>
                <a:lnTo>
                  <a:pt x="3643" y="2200"/>
                </a:lnTo>
                <a:lnTo>
                  <a:pt x="3613" y="2151"/>
                </a:lnTo>
                <a:lnTo>
                  <a:pt x="3584" y="2102"/>
                </a:lnTo>
                <a:lnTo>
                  <a:pt x="3554" y="2055"/>
                </a:lnTo>
                <a:lnTo>
                  <a:pt x="3523" y="2007"/>
                </a:lnTo>
                <a:lnTo>
                  <a:pt x="3492" y="1960"/>
                </a:lnTo>
                <a:lnTo>
                  <a:pt x="3461" y="1914"/>
                </a:lnTo>
                <a:lnTo>
                  <a:pt x="3428" y="1867"/>
                </a:lnTo>
                <a:lnTo>
                  <a:pt x="3396" y="1821"/>
                </a:lnTo>
                <a:lnTo>
                  <a:pt x="3362" y="1776"/>
                </a:lnTo>
                <a:lnTo>
                  <a:pt x="3329" y="1731"/>
                </a:lnTo>
                <a:lnTo>
                  <a:pt x="3295" y="1686"/>
                </a:lnTo>
                <a:lnTo>
                  <a:pt x="3260" y="1642"/>
                </a:lnTo>
                <a:lnTo>
                  <a:pt x="3225" y="1599"/>
                </a:lnTo>
                <a:lnTo>
                  <a:pt x="3189" y="1556"/>
                </a:lnTo>
                <a:lnTo>
                  <a:pt x="3154" y="1513"/>
                </a:lnTo>
                <a:lnTo>
                  <a:pt x="3117" y="1471"/>
                </a:lnTo>
                <a:lnTo>
                  <a:pt x="3081" y="1430"/>
                </a:lnTo>
                <a:lnTo>
                  <a:pt x="3044" y="1389"/>
                </a:lnTo>
                <a:lnTo>
                  <a:pt x="3006" y="1348"/>
                </a:lnTo>
                <a:lnTo>
                  <a:pt x="2968" y="1307"/>
                </a:lnTo>
                <a:lnTo>
                  <a:pt x="2929" y="1268"/>
                </a:lnTo>
                <a:lnTo>
                  <a:pt x="2890" y="1229"/>
                </a:lnTo>
                <a:lnTo>
                  <a:pt x="2851" y="1191"/>
                </a:lnTo>
                <a:lnTo>
                  <a:pt x="2811" y="1152"/>
                </a:lnTo>
                <a:lnTo>
                  <a:pt x="2771" y="1115"/>
                </a:lnTo>
                <a:lnTo>
                  <a:pt x="2730" y="1078"/>
                </a:lnTo>
                <a:lnTo>
                  <a:pt x="2689" y="1042"/>
                </a:lnTo>
                <a:lnTo>
                  <a:pt x="2648" y="1005"/>
                </a:lnTo>
                <a:lnTo>
                  <a:pt x="2606" y="970"/>
                </a:lnTo>
                <a:lnTo>
                  <a:pt x="2564" y="935"/>
                </a:lnTo>
                <a:lnTo>
                  <a:pt x="2521" y="901"/>
                </a:lnTo>
                <a:lnTo>
                  <a:pt x="2479" y="867"/>
                </a:lnTo>
                <a:lnTo>
                  <a:pt x="2435" y="834"/>
                </a:lnTo>
                <a:lnTo>
                  <a:pt x="2392" y="802"/>
                </a:lnTo>
                <a:lnTo>
                  <a:pt x="2347" y="769"/>
                </a:lnTo>
                <a:lnTo>
                  <a:pt x="2303" y="737"/>
                </a:lnTo>
                <a:lnTo>
                  <a:pt x="2258" y="707"/>
                </a:lnTo>
                <a:lnTo>
                  <a:pt x="2213" y="676"/>
                </a:lnTo>
                <a:lnTo>
                  <a:pt x="2167" y="647"/>
                </a:lnTo>
                <a:lnTo>
                  <a:pt x="2121" y="619"/>
                </a:lnTo>
                <a:lnTo>
                  <a:pt x="2076" y="589"/>
                </a:lnTo>
                <a:lnTo>
                  <a:pt x="2029" y="562"/>
                </a:lnTo>
                <a:lnTo>
                  <a:pt x="1982" y="535"/>
                </a:lnTo>
                <a:lnTo>
                  <a:pt x="1935" y="508"/>
                </a:lnTo>
                <a:lnTo>
                  <a:pt x="1888" y="482"/>
                </a:lnTo>
                <a:lnTo>
                  <a:pt x="1840" y="457"/>
                </a:lnTo>
                <a:lnTo>
                  <a:pt x="1791" y="432"/>
                </a:lnTo>
                <a:lnTo>
                  <a:pt x="1743" y="407"/>
                </a:lnTo>
                <a:lnTo>
                  <a:pt x="1694" y="385"/>
                </a:lnTo>
                <a:lnTo>
                  <a:pt x="1646" y="361"/>
                </a:lnTo>
                <a:lnTo>
                  <a:pt x="1596" y="339"/>
                </a:lnTo>
                <a:lnTo>
                  <a:pt x="1547" y="318"/>
                </a:lnTo>
                <a:lnTo>
                  <a:pt x="1497" y="296"/>
                </a:lnTo>
                <a:lnTo>
                  <a:pt x="1446" y="276"/>
                </a:lnTo>
                <a:lnTo>
                  <a:pt x="1396" y="257"/>
                </a:lnTo>
                <a:lnTo>
                  <a:pt x="1345" y="237"/>
                </a:lnTo>
                <a:lnTo>
                  <a:pt x="1295" y="219"/>
                </a:lnTo>
                <a:lnTo>
                  <a:pt x="1243" y="202"/>
                </a:lnTo>
                <a:lnTo>
                  <a:pt x="1191" y="185"/>
                </a:lnTo>
                <a:lnTo>
                  <a:pt x="1140" y="170"/>
                </a:lnTo>
                <a:lnTo>
                  <a:pt x="1088" y="154"/>
                </a:lnTo>
                <a:lnTo>
                  <a:pt x="1035" y="139"/>
                </a:lnTo>
                <a:lnTo>
                  <a:pt x="983" y="126"/>
                </a:lnTo>
                <a:lnTo>
                  <a:pt x="930" y="112"/>
                </a:lnTo>
                <a:lnTo>
                  <a:pt x="877" y="100"/>
                </a:lnTo>
                <a:lnTo>
                  <a:pt x="824" y="87"/>
                </a:lnTo>
                <a:lnTo>
                  <a:pt x="770" y="77"/>
                </a:lnTo>
                <a:lnTo>
                  <a:pt x="717" y="66"/>
                </a:lnTo>
                <a:lnTo>
                  <a:pt x="663" y="57"/>
                </a:lnTo>
                <a:lnTo>
                  <a:pt x="608" y="47"/>
                </a:lnTo>
                <a:lnTo>
                  <a:pt x="555" y="40"/>
                </a:lnTo>
                <a:lnTo>
                  <a:pt x="500" y="32"/>
                </a:lnTo>
                <a:lnTo>
                  <a:pt x="444" y="25"/>
                </a:lnTo>
                <a:lnTo>
                  <a:pt x="390" y="19"/>
                </a:lnTo>
                <a:lnTo>
                  <a:pt x="335" y="15"/>
                </a:lnTo>
                <a:lnTo>
                  <a:pt x="279" y="10"/>
                </a:lnTo>
                <a:lnTo>
                  <a:pt x="224" y="7"/>
                </a:lnTo>
                <a:lnTo>
                  <a:pt x="168" y="3"/>
                </a:lnTo>
                <a:lnTo>
                  <a:pt x="112" y="2"/>
                </a:lnTo>
                <a:lnTo>
                  <a:pt x="57" y="0"/>
                </a:lnTo>
                <a:lnTo>
                  <a:pt x="0" y="0"/>
                </a:lnTo>
                <a:lnTo>
                  <a:pt x="0" y="102"/>
                </a:lnTo>
                <a:lnTo>
                  <a:pt x="56" y="103"/>
                </a:lnTo>
                <a:lnTo>
                  <a:pt x="110" y="103"/>
                </a:lnTo>
                <a:lnTo>
                  <a:pt x="165" y="105"/>
                </a:lnTo>
                <a:lnTo>
                  <a:pt x="220" y="109"/>
                </a:lnTo>
                <a:lnTo>
                  <a:pt x="274" y="112"/>
                </a:lnTo>
                <a:lnTo>
                  <a:pt x="328" y="116"/>
                </a:lnTo>
                <a:lnTo>
                  <a:pt x="382" y="121"/>
                </a:lnTo>
                <a:lnTo>
                  <a:pt x="436" y="127"/>
                </a:lnTo>
                <a:lnTo>
                  <a:pt x="489" y="133"/>
                </a:lnTo>
                <a:lnTo>
                  <a:pt x="543" y="140"/>
                </a:lnTo>
                <a:lnTo>
                  <a:pt x="596" y="148"/>
                </a:lnTo>
                <a:lnTo>
                  <a:pt x="649" y="157"/>
                </a:lnTo>
                <a:lnTo>
                  <a:pt x="701" y="166"/>
                </a:lnTo>
                <a:lnTo>
                  <a:pt x="754" y="176"/>
                </a:lnTo>
                <a:lnTo>
                  <a:pt x="807" y="188"/>
                </a:lnTo>
                <a:lnTo>
                  <a:pt x="859" y="199"/>
                </a:lnTo>
                <a:lnTo>
                  <a:pt x="911" y="211"/>
                </a:lnTo>
                <a:lnTo>
                  <a:pt x="963" y="224"/>
                </a:lnTo>
                <a:lnTo>
                  <a:pt x="1014" y="239"/>
                </a:lnTo>
                <a:lnTo>
                  <a:pt x="1065" y="252"/>
                </a:lnTo>
                <a:lnTo>
                  <a:pt x="1115" y="268"/>
                </a:lnTo>
                <a:lnTo>
                  <a:pt x="1167" y="284"/>
                </a:lnTo>
                <a:lnTo>
                  <a:pt x="1217" y="300"/>
                </a:lnTo>
                <a:lnTo>
                  <a:pt x="1267" y="317"/>
                </a:lnTo>
                <a:lnTo>
                  <a:pt x="1317" y="335"/>
                </a:lnTo>
                <a:lnTo>
                  <a:pt x="1366" y="353"/>
                </a:lnTo>
                <a:lnTo>
                  <a:pt x="1416" y="372"/>
                </a:lnTo>
                <a:lnTo>
                  <a:pt x="1466" y="392"/>
                </a:lnTo>
                <a:lnTo>
                  <a:pt x="1514" y="413"/>
                </a:lnTo>
                <a:lnTo>
                  <a:pt x="1563" y="434"/>
                </a:lnTo>
                <a:lnTo>
                  <a:pt x="1611" y="456"/>
                </a:lnTo>
                <a:lnTo>
                  <a:pt x="1659" y="477"/>
                </a:lnTo>
                <a:lnTo>
                  <a:pt x="1706" y="501"/>
                </a:lnTo>
                <a:lnTo>
                  <a:pt x="1754" y="525"/>
                </a:lnTo>
                <a:lnTo>
                  <a:pt x="1802" y="549"/>
                </a:lnTo>
                <a:lnTo>
                  <a:pt x="1848" y="573"/>
                </a:lnTo>
                <a:lnTo>
                  <a:pt x="1895" y="599"/>
                </a:lnTo>
                <a:lnTo>
                  <a:pt x="1940" y="625"/>
                </a:lnTo>
                <a:lnTo>
                  <a:pt x="1987" y="651"/>
                </a:lnTo>
                <a:lnTo>
                  <a:pt x="2032" y="679"/>
                </a:lnTo>
                <a:lnTo>
                  <a:pt x="2077" y="707"/>
                </a:lnTo>
                <a:lnTo>
                  <a:pt x="2122" y="735"/>
                </a:lnTo>
                <a:lnTo>
                  <a:pt x="2167" y="765"/>
                </a:lnTo>
                <a:lnTo>
                  <a:pt x="2211" y="794"/>
                </a:lnTo>
                <a:lnTo>
                  <a:pt x="2255" y="824"/>
                </a:lnTo>
                <a:lnTo>
                  <a:pt x="2299" y="855"/>
                </a:lnTo>
                <a:lnTo>
                  <a:pt x="2341" y="887"/>
                </a:lnTo>
                <a:lnTo>
                  <a:pt x="2384" y="918"/>
                </a:lnTo>
                <a:lnTo>
                  <a:pt x="2426" y="951"/>
                </a:lnTo>
                <a:lnTo>
                  <a:pt x="2469" y="984"/>
                </a:lnTo>
                <a:lnTo>
                  <a:pt x="2510" y="1018"/>
                </a:lnTo>
                <a:lnTo>
                  <a:pt x="2552" y="1052"/>
                </a:lnTo>
                <a:lnTo>
                  <a:pt x="2592" y="1087"/>
                </a:lnTo>
                <a:lnTo>
                  <a:pt x="2633" y="1122"/>
                </a:lnTo>
                <a:lnTo>
                  <a:pt x="2673" y="1157"/>
                </a:lnTo>
                <a:lnTo>
                  <a:pt x="2713" y="1193"/>
                </a:lnTo>
                <a:lnTo>
                  <a:pt x="2752" y="1230"/>
                </a:lnTo>
                <a:lnTo>
                  <a:pt x="2791" y="1268"/>
                </a:lnTo>
                <a:lnTo>
                  <a:pt x="2830" y="1305"/>
                </a:lnTo>
                <a:lnTo>
                  <a:pt x="2867" y="1344"/>
                </a:lnTo>
                <a:lnTo>
                  <a:pt x="2906" y="1382"/>
                </a:lnTo>
                <a:lnTo>
                  <a:pt x="2943" y="1422"/>
                </a:lnTo>
                <a:lnTo>
                  <a:pt x="2980" y="1461"/>
                </a:lnTo>
                <a:lnTo>
                  <a:pt x="3016" y="1502"/>
                </a:lnTo>
                <a:lnTo>
                  <a:pt x="3053" y="1543"/>
                </a:lnTo>
                <a:lnTo>
                  <a:pt x="3088" y="1583"/>
                </a:lnTo>
                <a:lnTo>
                  <a:pt x="3123" y="1625"/>
                </a:lnTo>
                <a:lnTo>
                  <a:pt x="3158" y="1667"/>
                </a:lnTo>
                <a:lnTo>
                  <a:pt x="3192" y="1710"/>
                </a:lnTo>
                <a:lnTo>
                  <a:pt x="3226" y="1753"/>
                </a:lnTo>
                <a:lnTo>
                  <a:pt x="3259" y="1797"/>
                </a:lnTo>
                <a:lnTo>
                  <a:pt x="3292" y="1841"/>
                </a:lnTo>
                <a:lnTo>
                  <a:pt x="3325" y="1885"/>
                </a:lnTo>
                <a:lnTo>
                  <a:pt x="3356" y="1931"/>
                </a:lnTo>
                <a:lnTo>
                  <a:pt x="3388" y="1975"/>
                </a:lnTo>
                <a:lnTo>
                  <a:pt x="3419" y="2021"/>
                </a:lnTo>
                <a:lnTo>
                  <a:pt x="3449" y="2067"/>
                </a:lnTo>
                <a:lnTo>
                  <a:pt x="3480" y="2114"/>
                </a:lnTo>
                <a:lnTo>
                  <a:pt x="3509" y="2161"/>
                </a:lnTo>
                <a:lnTo>
                  <a:pt x="3538" y="2208"/>
                </a:lnTo>
                <a:lnTo>
                  <a:pt x="3567" y="2256"/>
                </a:lnTo>
                <a:lnTo>
                  <a:pt x="3595" y="2304"/>
                </a:lnTo>
                <a:lnTo>
                  <a:pt x="3622" y="2352"/>
                </a:lnTo>
                <a:lnTo>
                  <a:pt x="3650" y="2402"/>
                </a:lnTo>
                <a:lnTo>
                  <a:pt x="3676" y="2451"/>
                </a:lnTo>
                <a:lnTo>
                  <a:pt x="3702" y="2501"/>
                </a:lnTo>
                <a:lnTo>
                  <a:pt x="3728" y="2551"/>
                </a:lnTo>
                <a:lnTo>
                  <a:pt x="3752" y="2601"/>
                </a:lnTo>
                <a:lnTo>
                  <a:pt x="3776" y="2652"/>
                </a:lnTo>
                <a:lnTo>
                  <a:pt x="3801" y="2703"/>
                </a:lnTo>
                <a:lnTo>
                  <a:pt x="3824" y="2755"/>
                </a:lnTo>
                <a:lnTo>
                  <a:pt x="3847" y="2807"/>
                </a:lnTo>
                <a:lnTo>
                  <a:pt x="3869" y="2859"/>
                </a:lnTo>
                <a:lnTo>
                  <a:pt x="3891" y="2912"/>
                </a:lnTo>
                <a:lnTo>
                  <a:pt x="3912" y="2964"/>
                </a:lnTo>
                <a:lnTo>
                  <a:pt x="3932" y="3018"/>
                </a:lnTo>
                <a:lnTo>
                  <a:pt x="3952" y="3072"/>
                </a:lnTo>
                <a:lnTo>
                  <a:pt x="3972" y="3126"/>
                </a:lnTo>
                <a:lnTo>
                  <a:pt x="3991" y="3180"/>
                </a:lnTo>
                <a:lnTo>
                  <a:pt x="4009" y="3234"/>
                </a:lnTo>
                <a:lnTo>
                  <a:pt x="4027" y="3290"/>
                </a:lnTo>
                <a:lnTo>
                  <a:pt x="4043" y="3344"/>
                </a:lnTo>
                <a:lnTo>
                  <a:pt x="4061" y="3400"/>
                </a:lnTo>
                <a:lnTo>
                  <a:pt x="4076" y="3456"/>
                </a:lnTo>
                <a:lnTo>
                  <a:pt x="4092" y="3512"/>
                </a:lnTo>
                <a:lnTo>
                  <a:pt x="4106" y="3568"/>
                </a:lnTo>
                <a:lnTo>
                  <a:pt x="4120" y="3625"/>
                </a:lnTo>
                <a:lnTo>
                  <a:pt x="4135" y="3682"/>
                </a:lnTo>
                <a:lnTo>
                  <a:pt x="4147" y="3739"/>
                </a:lnTo>
                <a:lnTo>
                  <a:pt x="4159" y="3797"/>
                </a:lnTo>
                <a:lnTo>
                  <a:pt x="4171" y="3854"/>
                </a:lnTo>
                <a:lnTo>
                  <a:pt x="4182" y="3912"/>
                </a:lnTo>
                <a:lnTo>
                  <a:pt x="4192" y="3971"/>
                </a:lnTo>
                <a:lnTo>
                  <a:pt x="4201" y="4030"/>
                </a:lnTo>
                <a:lnTo>
                  <a:pt x="4212" y="4088"/>
                </a:lnTo>
                <a:lnTo>
                  <a:pt x="4220" y="4147"/>
                </a:lnTo>
                <a:lnTo>
                  <a:pt x="4228" y="4206"/>
                </a:lnTo>
                <a:lnTo>
                  <a:pt x="4235" y="4266"/>
                </a:lnTo>
                <a:lnTo>
                  <a:pt x="4241" y="4325"/>
                </a:lnTo>
                <a:lnTo>
                  <a:pt x="4247" y="4385"/>
                </a:lnTo>
                <a:lnTo>
                  <a:pt x="4252" y="4445"/>
                </a:lnTo>
                <a:lnTo>
                  <a:pt x="4256" y="4506"/>
                </a:lnTo>
                <a:lnTo>
                  <a:pt x="4260" y="4566"/>
                </a:lnTo>
                <a:lnTo>
                  <a:pt x="4263" y="4627"/>
                </a:lnTo>
                <a:lnTo>
                  <a:pt x="4266" y="4688"/>
                </a:lnTo>
                <a:lnTo>
                  <a:pt x="4267" y="4749"/>
                </a:lnTo>
                <a:lnTo>
                  <a:pt x="4268" y="4810"/>
                </a:lnTo>
                <a:lnTo>
                  <a:pt x="4269" y="4871"/>
                </a:lnTo>
                <a:lnTo>
                  <a:pt x="4360" y="4871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3" name="CustomShape 65"/>
          <p:cNvSpPr/>
          <p:nvPr/>
        </p:nvSpPr>
        <p:spPr>
          <a:xfrm rot="18210600">
            <a:off x="4132800" y="4499640"/>
            <a:ext cx="1153800" cy="1143000"/>
          </a:xfrm>
          <a:custGeom>
            <a:avLst/>
            <a:gdLst/>
            <a:ahLst/>
            <a:cxnLst/>
            <a:rect l="0" t="0" r="r" b="b"/>
            <a:pathLst>
              <a:path w="4361" h="4873">
                <a:moveTo>
                  <a:pt x="0" y="4872"/>
                </a:moveTo>
                <a:lnTo>
                  <a:pt x="0" y="4872"/>
                </a:lnTo>
                <a:lnTo>
                  <a:pt x="57" y="4872"/>
                </a:lnTo>
                <a:lnTo>
                  <a:pt x="112" y="4870"/>
                </a:lnTo>
                <a:lnTo>
                  <a:pt x="168" y="4869"/>
                </a:lnTo>
                <a:lnTo>
                  <a:pt x="224" y="4865"/>
                </a:lnTo>
                <a:lnTo>
                  <a:pt x="279" y="4862"/>
                </a:lnTo>
                <a:lnTo>
                  <a:pt x="335" y="4857"/>
                </a:lnTo>
                <a:lnTo>
                  <a:pt x="390" y="4853"/>
                </a:lnTo>
                <a:lnTo>
                  <a:pt x="445" y="4847"/>
                </a:lnTo>
                <a:lnTo>
                  <a:pt x="500" y="4840"/>
                </a:lnTo>
                <a:lnTo>
                  <a:pt x="555" y="4832"/>
                </a:lnTo>
                <a:lnTo>
                  <a:pt x="608" y="4825"/>
                </a:lnTo>
                <a:lnTo>
                  <a:pt x="663" y="4815"/>
                </a:lnTo>
                <a:lnTo>
                  <a:pt x="717" y="4806"/>
                </a:lnTo>
                <a:lnTo>
                  <a:pt x="770" y="4796"/>
                </a:lnTo>
                <a:lnTo>
                  <a:pt x="824" y="4785"/>
                </a:lnTo>
                <a:lnTo>
                  <a:pt x="877" y="4773"/>
                </a:lnTo>
                <a:lnTo>
                  <a:pt x="930" y="4760"/>
                </a:lnTo>
                <a:lnTo>
                  <a:pt x="983" y="4746"/>
                </a:lnTo>
                <a:lnTo>
                  <a:pt x="1035" y="4733"/>
                </a:lnTo>
                <a:lnTo>
                  <a:pt x="1088" y="4718"/>
                </a:lnTo>
                <a:lnTo>
                  <a:pt x="1140" y="4702"/>
                </a:lnTo>
                <a:lnTo>
                  <a:pt x="1191" y="4687"/>
                </a:lnTo>
                <a:lnTo>
                  <a:pt x="1243" y="4670"/>
                </a:lnTo>
                <a:lnTo>
                  <a:pt x="1295" y="4653"/>
                </a:lnTo>
                <a:lnTo>
                  <a:pt x="1345" y="4635"/>
                </a:lnTo>
                <a:lnTo>
                  <a:pt x="1396" y="4615"/>
                </a:lnTo>
                <a:lnTo>
                  <a:pt x="1446" y="4596"/>
                </a:lnTo>
                <a:lnTo>
                  <a:pt x="1497" y="4576"/>
                </a:lnTo>
                <a:lnTo>
                  <a:pt x="1547" y="4554"/>
                </a:lnTo>
                <a:lnTo>
                  <a:pt x="1596" y="4533"/>
                </a:lnTo>
                <a:lnTo>
                  <a:pt x="1646" y="4511"/>
                </a:lnTo>
                <a:lnTo>
                  <a:pt x="1694" y="4488"/>
                </a:lnTo>
                <a:lnTo>
                  <a:pt x="1743" y="4465"/>
                </a:lnTo>
                <a:lnTo>
                  <a:pt x="1791" y="4440"/>
                </a:lnTo>
                <a:lnTo>
                  <a:pt x="1840" y="4415"/>
                </a:lnTo>
                <a:lnTo>
                  <a:pt x="1888" y="4390"/>
                </a:lnTo>
                <a:lnTo>
                  <a:pt x="1935" y="4364"/>
                </a:lnTo>
                <a:lnTo>
                  <a:pt x="1982" y="4337"/>
                </a:lnTo>
                <a:lnTo>
                  <a:pt x="2029" y="4310"/>
                </a:lnTo>
                <a:lnTo>
                  <a:pt x="2076" y="4283"/>
                </a:lnTo>
                <a:lnTo>
                  <a:pt x="2121" y="4255"/>
                </a:lnTo>
                <a:lnTo>
                  <a:pt x="2167" y="4225"/>
                </a:lnTo>
                <a:lnTo>
                  <a:pt x="2213" y="4196"/>
                </a:lnTo>
                <a:lnTo>
                  <a:pt x="2258" y="4165"/>
                </a:lnTo>
                <a:lnTo>
                  <a:pt x="2303" y="4135"/>
                </a:lnTo>
                <a:lnTo>
                  <a:pt x="2347" y="4103"/>
                </a:lnTo>
                <a:lnTo>
                  <a:pt x="2392" y="4070"/>
                </a:lnTo>
                <a:lnTo>
                  <a:pt x="2435" y="4039"/>
                </a:lnTo>
                <a:lnTo>
                  <a:pt x="2478" y="4005"/>
                </a:lnTo>
                <a:lnTo>
                  <a:pt x="2521" y="3971"/>
                </a:lnTo>
                <a:lnTo>
                  <a:pt x="2564" y="3937"/>
                </a:lnTo>
                <a:lnTo>
                  <a:pt x="2606" y="3902"/>
                </a:lnTo>
                <a:lnTo>
                  <a:pt x="2648" y="3867"/>
                </a:lnTo>
                <a:lnTo>
                  <a:pt x="2689" y="3830"/>
                </a:lnTo>
                <a:lnTo>
                  <a:pt x="2730" y="3794"/>
                </a:lnTo>
                <a:lnTo>
                  <a:pt x="2771" y="3757"/>
                </a:lnTo>
                <a:lnTo>
                  <a:pt x="2811" y="3720"/>
                </a:lnTo>
                <a:lnTo>
                  <a:pt x="2851" y="3681"/>
                </a:lnTo>
                <a:lnTo>
                  <a:pt x="2890" y="3643"/>
                </a:lnTo>
                <a:lnTo>
                  <a:pt x="2929" y="3604"/>
                </a:lnTo>
                <a:lnTo>
                  <a:pt x="2968" y="3565"/>
                </a:lnTo>
                <a:lnTo>
                  <a:pt x="3006" y="3524"/>
                </a:lnTo>
                <a:lnTo>
                  <a:pt x="3044" y="3483"/>
                </a:lnTo>
                <a:lnTo>
                  <a:pt x="3081" y="3443"/>
                </a:lnTo>
                <a:lnTo>
                  <a:pt x="3117" y="3401"/>
                </a:lnTo>
                <a:lnTo>
                  <a:pt x="3154" y="3359"/>
                </a:lnTo>
                <a:lnTo>
                  <a:pt x="3189" y="3316"/>
                </a:lnTo>
                <a:lnTo>
                  <a:pt x="3225" y="3273"/>
                </a:lnTo>
                <a:lnTo>
                  <a:pt x="3260" y="3230"/>
                </a:lnTo>
                <a:lnTo>
                  <a:pt x="3295" y="3186"/>
                </a:lnTo>
                <a:lnTo>
                  <a:pt x="3329" y="3141"/>
                </a:lnTo>
                <a:lnTo>
                  <a:pt x="3362" y="3096"/>
                </a:lnTo>
                <a:lnTo>
                  <a:pt x="3396" y="3051"/>
                </a:lnTo>
                <a:lnTo>
                  <a:pt x="3428" y="3005"/>
                </a:lnTo>
                <a:lnTo>
                  <a:pt x="3461" y="2958"/>
                </a:lnTo>
                <a:lnTo>
                  <a:pt x="3492" y="2912"/>
                </a:lnTo>
                <a:lnTo>
                  <a:pt x="3523" y="2865"/>
                </a:lnTo>
                <a:lnTo>
                  <a:pt x="3554" y="2817"/>
                </a:lnTo>
                <a:lnTo>
                  <a:pt x="3584" y="2770"/>
                </a:lnTo>
                <a:lnTo>
                  <a:pt x="3613" y="2721"/>
                </a:lnTo>
                <a:lnTo>
                  <a:pt x="3643" y="2672"/>
                </a:lnTo>
                <a:lnTo>
                  <a:pt x="3671" y="2623"/>
                </a:lnTo>
                <a:lnTo>
                  <a:pt x="3699" y="2573"/>
                </a:lnTo>
                <a:lnTo>
                  <a:pt x="3727" y="2523"/>
                </a:lnTo>
                <a:lnTo>
                  <a:pt x="3754" y="2473"/>
                </a:lnTo>
                <a:lnTo>
                  <a:pt x="3780" y="2422"/>
                </a:lnTo>
                <a:lnTo>
                  <a:pt x="3807" y="2372"/>
                </a:lnTo>
                <a:lnTo>
                  <a:pt x="3832" y="2320"/>
                </a:lnTo>
                <a:lnTo>
                  <a:pt x="3857" y="2267"/>
                </a:lnTo>
                <a:lnTo>
                  <a:pt x="3882" y="2215"/>
                </a:lnTo>
                <a:lnTo>
                  <a:pt x="3906" y="2162"/>
                </a:lnTo>
                <a:lnTo>
                  <a:pt x="3929" y="2109"/>
                </a:lnTo>
                <a:lnTo>
                  <a:pt x="3951" y="2056"/>
                </a:lnTo>
                <a:lnTo>
                  <a:pt x="3974" y="2002"/>
                </a:lnTo>
                <a:lnTo>
                  <a:pt x="3995" y="1949"/>
                </a:lnTo>
                <a:lnTo>
                  <a:pt x="4016" y="1893"/>
                </a:lnTo>
                <a:lnTo>
                  <a:pt x="4036" y="1839"/>
                </a:lnTo>
                <a:lnTo>
                  <a:pt x="4057" y="1783"/>
                </a:lnTo>
                <a:lnTo>
                  <a:pt x="4076" y="1728"/>
                </a:lnTo>
                <a:lnTo>
                  <a:pt x="4095" y="1673"/>
                </a:lnTo>
                <a:lnTo>
                  <a:pt x="4112" y="1616"/>
                </a:lnTo>
                <a:lnTo>
                  <a:pt x="4131" y="1561"/>
                </a:lnTo>
                <a:lnTo>
                  <a:pt x="4147" y="1503"/>
                </a:lnTo>
                <a:lnTo>
                  <a:pt x="4163" y="1446"/>
                </a:lnTo>
                <a:lnTo>
                  <a:pt x="4179" y="1389"/>
                </a:lnTo>
                <a:lnTo>
                  <a:pt x="4194" y="1331"/>
                </a:lnTo>
                <a:lnTo>
                  <a:pt x="4208" y="1273"/>
                </a:lnTo>
                <a:lnTo>
                  <a:pt x="4223" y="1216"/>
                </a:lnTo>
                <a:lnTo>
                  <a:pt x="4236" y="1157"/>
                </a:lnTo>
                <a:lnTo>
                  <a:pt x="4248" y="1098"/>
                </a:lnTo>
                <a:lnTo>
                  <a:pt x="4260" y="1039"/>
                </a:lnTo>
                <a:lnTo>
                  <a:pt x="4271" y="980"/>
                </a:lnTo>
                <a:lnTo>
                  <a:pt x="4281" y="921"/>
                </a:lnTo>
                <a:lnTo>
                  <a:pt x="4291" y="861"/>
                </a:lnTo>
                <a:lnTo>
                  <a:pt x="4301" y="801"/>
                </a:lnTo>
                <a:lnTo>
                  <a:pt x="4310" y="741"/>
                </a:lnTo>
                <a:lnTo>
                  <a:pt x="4318" y="680"/>
                </a:lnTo>
                <a:lnTo>
                  <a:pt x="4325" y="620"/>
                </a:lnTo>
                <a:lnTo>
                  <a:pt x="4332" y="559"/>
                </a:lnTo>
                <a:lnTo>
                  <a:pt x="4337" y="498"/>
                </a:lnTo>
                <a:lnTo>
                  <a:pt x="4343" y="435"/>
                </a:lnTo>
                <a:lnTo>
                  <a:pt x="4347" y="374"/>
                </a:lnTo>
                <a:lnTo>
                  <a:pt x="4351" y="312"/>
                </a:lnTo>
                <a:lnTo>
                  <a:pt x="4354" y="251"/>
                </a:lnTo>
                <a:lnTo>
                  <a:pt x="4356" y="188"/>
                </a:lnTo>
                <a:lnTo>
                  <a:pt x="4358" y="125"/>
                </a:lnTo>
                <a:lnTo>
                  <a:pt x="4359" y="63"/>
                </a:lnTo>
                <a:lnTo>
                  <a:pt x="4360" y="0"/>
                </a:lnTo>
                <a:lnTo>
                  <a:pt x="4269" y="0"/>
                </a:lnTo>
                <a:lnTo>
                  <a:pt x="4268" y="62"/>
                </a:lnTo>
                <a:lnTo>
                  <a:pt x="4267" y="123"/>
                </a:lnTo>
                <a:lnTo>
                  <a:pt x="4266" y="184"/>
                </a:lnTo>
                <a:lnTo>
                  <a:pt x="4263" y="245"/>
                </a:lnTo>
                <a:lnTo>
                  <a:pt x="4260" y="306"/>
                </a:lnTo>
                <a:lnTo>
                  <a:pt x="4256" y="366"/>
                </a:lnTo>
                <a:lnTo>
                  <a:pt x="4252" y="427"/>
                </a:lnTo>
                <a:lnTo>
                  <a:pt x="4247" y="487"/>
                </a:lnTo>
                <a:lnTo>
                  <a:pt x="4241" y="547"/>
                </a:lnTo>
                <a:lnTo>
                  <a:pt x="4235" y="606"/>
                </a:lnTo>
                <a:lnTo>
                  <a:pt x="4228" y="666"/>
                </a:lnTo>
                <a:lnTo>
                  <a:pt x="4220" y="725"/>
                </a:lnTo>
                <a:lnTo>
                  <a:pt x="4212" y="784"/>
                </a:lnTo>
                <a:lnTo>
                  <a:pt x="4201" y="842"/>
                </a:lnTo>
                <a:lnTo>
                  <a:pt x="4192" y="901"/>
                </a:lnTo>
                <a:lnTo>
                  <a:pt x="4182" y="960"/>
                </a:lnTo>
                <a:lnTo>
                  <a:pt x="4171" y="1018"/>
                </a:lnTo>
                <a:lnTo>
                  <a:pt x="4159" y="1075"/>
                </a:lnTo>
                <a:lnTo>
                  <a:pt x="4147" y="1133"/>
                </a:lnTo>
                <a:lnTo>
                  <a:pt x="4135" y="1190"/>
                </a:lnTo>
                <a:lnTo>
                  <a:pt x="4120" y="1247"/>
                </a:lnTo>
                <a:lnTo>
                  <a:pt x="4106" y="1304"/>
                </a:lnTo>
                <a:lnTo>
                  <a:pt x="4092" y="1360"/>
                </a:lnTo>
                <a:lnTo>
                  <a:pt x="4076" y="1416"/>
                </a:lnTo>
                <a:lnTo>
                  <a:pt x="4061" y="1472"/>
                </a:lnTo>
                <a:lnTo>
                  <a:pt x="4043" y="1528"/>
                </a:lnTo>
                <a:lnTo>
                  <a:pt x="4027" y="1582"/>
                </a:lnTo>
                <a:lnTo>
                  <a:pt x="4009" y="1638"/>
                </a:lnTo>
                <a:lnTo>
                  <a:pt x="3991" y="1692"/>
                </a:lnTo>
                <a:lnTo>
                  <a:pt x="3972" y="1746"/>
                </a:lnTo>
                <a:lnTo>
                  <a:pt x="3952" y="1800"/>
                </a:lnTo>
                <a:lnTo>
                  <a:pt x="3932" y="1854"/>
                </a:lnTo>
                <a:lnTo>
                  <a:pt x="3912" y="1908"/>
                </a:lnTo>
                <a:lnTo>
                  <a:pt x="3891" y="1960"/>
                </a:lnTo>
                <a:lnTo>
                  <a:pt x="3869" y="2013"/>
                </a:lnTo>
                <a:lnTo>
                  <a:pt x="3847" y="2065"/>
                </a:lnTo>
                <a:lnTo>
                  <a:pt x="3824" y="2117"/>
                </a:lnTo>
                <a:lnTo>
                  <a:pt x="3801" y="2169"/>
                </a:lnTo>
                <a:lnTo>
                  <a:pt x="3776" y="2220"/>
                </a:lnTo>
                <a:lnTo>
                  <a:pt x="3752" y="2271"/>
                </a:lnTo>
                <a:lnTo>
                  <a:pt x="3728" y="2321"/>
                </a:lnTo>
                <a:lnTo>
                  <a:pt x="3702" y="2372"/>
                </a:lnTo>
                <a:lnTo>
                  <a:pt x="3676" y="2421"/>
                </a:lnTo>
                <a:lnTo>
                  <a:pt x="3650" y="2470"/>
                </a:lnTo>
                <a:lnTo>
                  <a:pt x="3622" y="2520"/>
                </a:lnTo>
                <a:lnTo>
                  <a:pt x="3595" y="2568"/>
                </a:lnTo>
                <a:lnTo>
                  <a:pt x="3567" y="2616"/>
                </a:lnTo>
                <a:lnTo>
                  <a:pt x="3538" y="2664"/>
                </a:lnTo>
                <a:lnTo>
                  <a:pt x="3509" y="2711"/>
                </a:lnTo>
                <a:lnTo>
                  <a:pt x="3480" y="2758"/>
                </a:lnTo>
                <a:lnTo>
                  <a:pt x="3449" y="2805"/>
                </a:lnTo>
                <a:lnTo>
                  <a:pt x="3419" y="2851"/>
                </a:lnTo>
                <a:lnTo>
                  <a:pt x="3388" y="2897"/>
                </a:lnTo>
                <a:lnTo>
                  <a:pt x="3356" y="2942"/>
                </a:lnTo>
                <a:lnTo>
                  <a:pt x="3325" y="2987"/>
                </a:lnTo>
                <a:lnTo>
                  <a:pt x="3292" y="3031"/>
                </a:lnTo>
                <a:lnTo>
                  <a:pt x="3259" y="3075"/>
                </a:lnTo>
                <a:lnTo>
                  <a:pt x="3226" y="3119"/>
                </a:lnTo>
                <a:lnTo>
                  <a:pt x="3192" y="3162"/>
                </a:lnTo>
                <a:lnTo>
                  <a:pt x="3158" y="3205"/>
                </a:lnTo>
                <a:lnTo>
                  <a:pt x="3123" y="3247"/>
                </a:lnTo>
                <a:lnTo>
                  <a:pt x="3088" y="3289"/>
                </a:lnTo>
                <a:lnTo>
                  <a:pt x="3053" y="3329"/>
                </a:lnTo>
                <a:lnTo>
                  <a:pt x="3016" y="3370"/>
                </a:lnTo>
                <a:lnTo>
                  <a:pt x="2980" y="3411"/>
                </a:lnTo>
                <a:lnTo>
                  <a:pt x="2943" y="3450"/>
                </a:lnTo>
                <a:lnTo>
                  <a:pt x="2906" y="3490"/>
                </a:lnTo>
                <a:lnTo>
                  <a:pt x="2867" y="3528"/>
                </a:lnTo>
                <a:lnTo>
                  <a:pt x="2830" y="3567"/>
                </a:lnTo>
                <a:lnTo>
                  <a:pt x="2791" y="3604"/>
                </a:lnTo>
                <a:lnTo>
                  <a:pt x="2752" y="3642"/>
                </a:lnTo>
                <a:lnTo>
                  <a:pt x="2713" y="3679"/>
                </a:lnTo>
                <a:lnTo>
                  <a:pt x="2673" y="3715"/>
                </a:lnTo>
                <a:lnTo>
                  <a:pt x="2633" y="3750"/>
                </a:lnTo>
                <a:lnTo>
                  <a:pt x="2592" y="3785"/>
                </a:lnTo>
                <a:lnTo>
                  <a:pt x="2552" y="3820"/>
                </a:lnTo>
                <a:lnTo>
                  <a:pt x="2510" y="3854"/>
                </a:lnTo>
                <a:lnTo>
                  <a:pt x="2469" y="3888"/>
                </a:lnTo>
                <a:lnTo>
                  <a:pt x="2426" y="3921"/>
                </a:lnTo>
                <a:lnTo>
                  <a:pt x="2384" y="3954"/>
                </a:lnTo>
                <a:lnTo>
                  <a:pt x="2341" y="3985"/>
                </a:lnTo>
                <a:lnTo>
                  <a:pt x="2299" y="4017"/>
                </a:lnTo>
                <a:lnTo>
                  <a:pt x="2255" y="4048"/>
                </a:lnTo>
                <a:lnTo>
                  <a:pt x="2211" y="4078"/>
                </a:lnTo>
                <a:lnTo>
                  <a:pt x="2167" y="4108"/>
                </a:lnTo>
                <a:lnTo>
                  <a:pt x="2122" y="4137"/>
                </a:lnTo>
                <a:lnTo>
                  <a:pt x="2077" y="4165"/>
                </a:lnTo>
                <a:lnTo>
                  <a:pt x="2032" y="4193"/>
                </a:lnTo>
                <a:lnTo>
                  <a:pt x="1987" y="4221"/>
                </a:lnTo>
                <a:lnTo>
                  <a:pt x="1940" y="4247"/>
                </a:lnTo>
                <a:lnTo>
                  <a:pt x="1895" y="4273"/>
                </a:lnTo>
                <a:lnTo>
                  <a:pt x="1848" y="4299"/>
                </a:lnTo>
                <a:lnTo>
                  <a:pt x="1802" y="4324"/>
                </a:lnTo>
                <a:lnTo>
                  <a:pt x="1754" y="4347"/>
                </a:lnTo>
                <a:lnTo>
                  <a:pt x="1706" y="4371"/>
                </a:lnTo>
                <a:lnTo>
                  <a:pt x="1659" y="4395"/>
                </a:lnTo>
                <a:lnTo>
                  <a:pt x="1611" y="4416"/>
                </a:lnTo>
                <a:lnTo>
                  <a:pt x="1563" y="4438"/>
                </a:lnTo>
                <a:lnTo>
                  <a:pt x="1514" y="4459"/>
                </a:lnTo>
                <a:lnTo>
                  <a:pt x="1466" y="4480"/>
                </a:lnTo>
                <a:lnTo>
                  <a:pt x="1416" y="4500"/>
                </a:lnTo>
                <a:lnTo>
                  <a:pt x="1366" y="4519"/>
                </a:lnTo>
                <a:lnTo>
                  <a:pt x="1317" y="4537"/>
                </a:lnTo>
                <a:lnTo>
                  <a:pt x="1267" y="4555"/>
                </a:lnTo>
                <a:lnTo>
                  <a:pt x="1217" y="4572"/>
                </a:lnTo>
                <a:lnTo>
                  <a:pt x="1167" y="4588"/>
                </a:lnTo>
                <a:lnTo>
                  <a:pt x="1115" y="4604"/>
                </a:lnTo>
                <a:lnTo>
                  <a:pt x="1065" y="4620"/>
                </a:lnTo>
                <a:lnTo>
                  <a:pt x="1014" y="4633"/>
                </a:lnTo>
                <a:lnTo>
                  <a:pt x="963" y="4648"/>
                </a:lnTo>
                <a:lnTo>
                  <a:pt x="911" y="4661"/>
                </a:lnTo>
                <a:lnTo>
                  <a:pt x="859" y="4673"/>
                </a:lnTo>
                <a:lnTo>
                  <a:pt x="807" y="4684"/>
                </a:lnTo>
                <a:lnTo>
                  <a:pt x="754" y="4696"/>
                </a:lnTo>
                <a:lnTo>
                  <a:pt x="701" y="4706"/>
                </a:lnTo>
                <a:lnTo>
                  <a:pt x="649" y="4715"/>
                </a:lnTo>
                <a:lnTo>
                  <a:pt x="596" y="4724"/>
                </a:lnTo>
                <a:lnTo>
                  <a:pt x="543" y="4732"/>
                </a:lnTo>
                <a:lnTo>
                  <a:pt x="489" y="4739"/>
                </a:lnTo>
                <a:lnTo>
                  <a:pt x="435" y="4745"/>
                </a:lnTo>
                <a:lnTo>
                  <a:pt x="382" y="4751"/>
                </a:lnTo>
                <a:lnTo>
                  <a:pt x="328" y="4756"/>
                </a:lnTo>
                <a:lnTo>
                  <a:pt x="274" y="4760"/>
                </a:lnTo>
                <a:lnTo>
                  <a:pt x="220" y="4763"/>
                </a:lnTo>
                <a:lnTo>
                  <a:pt x="165" y="4767"/>
                </a:lnTo>
                <a:lnTo>
                  <a:pt x="110" y="4769"/>
                </a:lnTo>
                <a:lnTo>
                  <a:pt x="56" y="4769"/>
                </a:lnTo>
                <a:lnTo>
                  <a:pt x="0" y="4770"/>
                </a:lnTo>
                <a:lnTo>
                  <a:pt x="0" y="4872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4" name="CustomShape 66"/>
          <p:cNvSpPr/>
          <p:nvPr/>
        </p:nvSpPr>
        <p:spPr>
          <a:xfrm rot="18210600">
            <a:off x="3497040" y="5461200"/>
            <a:ext cx="1152000" cy="1143000"/>
          </a:xfrm>
          <a:custGeom>
            <a:avLst/>
            <a:gdLst/>
            <a:ahLst/>
            <a:cxnLst/>
            <a:rect l="0" t="0" r="r" b="b"/>
            <a:pathLst>
              <a:path w="4360" h="4873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lnTo>
                  <a:pt x="1" y="125"/>
                </a:lnTo>
                <a:lnTo>
                  <a:pt x="3" y="188"/>
                </a:lnTo>
                <a:lnTo>
                  <a:pt x="6" y="251"/>
                </a:lnTo>
                <a:lnTo>
                  <a:pt x="9" y="312"/>
                </a:lnTo>
                <a:lnTo>
                  <a:pt x="13" y="374"/>
                </a:lnTo>
                <a:lnTo>
                  <a:pt x="17" y="435"/>
                </a:lnTo>
                <a:lnTo>
                  <a:pt x="22" y="498"/>
                </a:lnTo>
                <a:lnTo>
                  <a:pt x="28" y="559"/>
                </a:lnTo>
                <a:lnTo>
                  <a:pt x="35" y="620"/>
                </a:lnTo>
                <a:lnTo>
                  <a:pt x="42" y="680"/>
                </a:lnTo>
                <a:lnTo>
                  <a:pt x="50" y="741"/>
                </a:lnTo>
                <a:lnTo>
                  <a:pt x="58" y="801"/>
                </a:lnTo>
                <a:lnTo>
                  <a:pt x="68" y="861"/>
                </a:lnTo>
                <a:lnTo>
                  <a:pt x="78" y="921"/>
                </a:lnTo>
                <a:lnTo>
                  <a:pt x="89" y="980"/>
                </a:lnTo>
                <a:lnTo>
                  <a:pt x="100" y="1039"/>
                </a:lnTo>
                <a:lnTo>
                  <a:pt x="112" y="1098"/>
                </a:lnTo>
                <a:lnTo>
                  <a:pt x="124" y="1157"/>
                </a:lnTo>
                <a:lnTo>
                  <a:pt x="137" y="1216"/>
                </a:lnTo>
                <a:lnTo>
                  <a:pt x="152" y="1273"/>
                </a:lnTo>
                <a:lnTo>
                  <a:pt x="166" y="1331"/>
                </a:lnTo>
                <a:lnTo>
                  <a:pt x="181" y="1389"/>
                </a:lnTo>
                <a:lnTo>
                  <a:pt x="196" y="1446"/>
                </a:lnTo>
                <a:lnTo>
                  <a:pt x="212" y="1503"/>
                </a:lnTo>
                <a:lnTo>
                  <a:pt x="229" y="1561"/>
                </a:lnTo>
                <a:lnTo>
                  <a:pt x="247" y="1616"/>
                </a:lnTo>
                <a:lnTo>
                  <a:pt x="265" y="1673"/>
                </a:lnTo>
                <a:lnTo>
                  <a:pt x="283" y="1728"/>
                </a:lnTo>
                <a:lnTo>
                  <a:pt x="302" y="1783"/>
                </a:lnTo>
                <a:lnTo>
                  <a:pt x="323" y="1839"/>
                </a:lnTo>
                <a:lnTo>
                  <a:pt x="343" y="1893"/>
                </a:lnTo>
                <a:lnTo>
                  <a:pt x="364" y="1949"/>
                </a:lnTo>
                <a:lnTo>
                  <a:pt x="385" y="2002"/>
                </a:lnTo>
                <a:lnTo>
                  <a:pt x="408" y="2056"/>
                </a:lnTo>
                <a:lnTo>
                  <a:pt x="431" y="2109"/>
                </a:lnTo>
                <a:lnTo>
                  <a:pt x="454" y="2162"/>
                </a:lnTo>
                <a:lnTo>
                  <a:pt x="477" y="2215"/>
                </a:lnTo>
                <a:lnTo>
                  <a:pt x="502" y="2267"/>
                </a:lnTo>
                <a:lnTo>
                  <a:pt x="527" y="2320"/>
                </a:lnTo>
                <a:lnTo>
                  <a:pt x="552" y="2372"/>
                </a:lnTo>
                <a:lnTo>
                  <a:pt x="579" y="2422"/>
                </a:lnTo>
                <a:lnTo>
                  <a:pt x="605" y="2473"/>
                </a:lnTo>
                <a:lnTo>
                  <a:pt x="632" y="2523"/>
                </a:lnTo>
                <a:lnTo>
                  <a:pt x="660" y="2573"/>
                </a:lnTo>
                <a:lnTo>
                  <a:pt x="688" y="2623"/>
                </a:lnTo>
                <a:lnTo>
                  <a:pt x="717" y="2672"/>
                </a:lnTo>
                <a:lnTo>
                  <a:pt x="746" y="2721"/>
                </a:lnTo>
                <a:lnTo>
                  <a:pt x="776" y="2770"/>
                </a:lnTo>
                <a:lnTo>
                  <a:pt x="805" y="2817"/>
                </a:lnTo>
                <a:lnTo>
                  <a:pt x="837" y="2865"/>
                </a:lnTo>
                <a:lnTo>
                  <a:pt x="868" y="2912"/>
                </a:lnTo>
                <a:lnTo>
                  <a:pt x="900" y="2958"/>
                </a:lnTo>
                <a:lnTo>
                  <a:pt x="932" y="3005"/>
                </a:lnTo>
                <a:lnTo>
                  <a:pt x="964" y="3051"/>
                </a:lnTo>
                <a:lnTo>
                  <a:pt x="998" y="3096"/>
                </a:lnTo>
                <a:lnTo>
                  <a:pt x="1031" y="3141"/>
                </a:lnTo>
                <a:lnTo>
                  <a:pt x="1066" y="3186"/>
                </a:lnTo>
                <a:lnTo>
                  <a:pt x="1100" y="3230"/>
                </a:lnTo>
                <a:lnTo>
                  <a:pt x="1134" y="3273"/>
                </a:lnTo>
                <a:lnTo>
                  <a:pt x="1170" y="3316"/>
                </a:lnTo>
                <a:lnTo>
                  <a:pt x="1206" y="3359"/>
                </a:lnTo>
                <a:lnTo>
                  <a:pt x="1243" y="3401"/>
                </a:lnTo>
                <a:lnTo>
                  <a:pt x="1279" y="3443"/>
                </a:lnTo>
                <a:lnTo>
                  <a:pt x="1317" y="3483"/>
                </a:lnTo>
                <a:lnTo>
                  <a:pt x="1354" y="3524"/>
                </a:lnTo>
                <a:lnTo>
                  <a:pt x="1392" y="3565"/>
                </a:lnTo>
                <a:lnTo>
                  <a:pt x="1431" y="3604"/>
                </a:lnTo>
                <a:lnTo>
                  <a:pt x="1469" y="3643"/>
                </a:lnTo>
                <a:lnTo>
                  <a:pt x="1509" y="3681"/>
                </a:lnTo>
                <a:lnTo>
                  <a:pt x="1548" y="3720"/>
                </a:lnTo>
                <a:lnTo>
                  <a:pt x="1589" y="3757"/>
                </a:lnTo>
                <a:lnTo>
                  <a:pt x="1629" y="3794"/>
                </a:lnTo>
                <a:lnTo>
                  <a:pt x="1671" y="3830"/>
                </a:lnTo>
                <a:lnTo>
                  <a:pt x="1712" y="3867"/>
                </a:lnTo>
                <a:lnTo>
                  <a:pt x="1754" y="3902"/>
                </a:lnTo>
                <a:lnTo>
                  <a:pt x="1796" y="3937"/>
                </a:lnTo>
                <a:lnTo>
                  <a:pt x="1839" y="3971"/>
                </a:lnTo>
                <a:lnTo>
                  <a:pt x="1881" y="4005"/>
                </a:lnTo>
                <a:lnTo>
                  <a:pt x="1925" y="4039"/>
                </a:lnTo>
                <a:lnTo>
                  <a:pt x="1968" y="4070"/>
                </a:lnTo>
                <a:lnTo>
                  <a:pt x="2012" y="4103"/>
                </a:lnTo>
                <a:lnTo>
                  <a:pt x="2056" y="4135"/>
                </a:lnTo>
                <a:lnTo>
                  <a:pt x="2102" y="4165"/>
                </a:lnTo>
                <a:lnTo>
                  <a:pt x="2146" y="4196"/>
                </a:lnTo>
                <a:lnTo>
                  <a:pt x="2192" y="4225"/>
                </a:lnTo>
                <a:lnTo>
                  <a:pt x="2238" y="4255"/>
                </a:lnTo>
                <a:lnTo>
                  <a:pt x="2284" y="4283"/>
                </a:lnTo>
                <a:lnTo>
                  <a:pt x="2331" y="4310"/>
                </a:lnTo>
                <a:lnTo>
                  <a:pt x="2377" y="4337"/>
                </a:lnTo>
                <a:lnTo>
                  <a:pt x="2425" y="4364"/>
                </a:lnTo>
                <a:lnTo>
                  <a:pt x="2472" y="4390"/>
                </a:lnTo>
                <a:lnTo>
                  <a:pt x="2520" y="4415"/>
                </a:lnTo>
                <a:lnTo>
                  <a:pt x="2568" y="4440"/>
                </a:lnTo>
                <a:lnTo>
                  <a:pt x="2616" y="4465"/>
                </a:lnTo>
                <a:lnTo>
                  <a:pt x="2666" y="4488"/>
                </a:lnTo>
                <a:lnTo>
                  <a:pt x="2714" y="4511"/>
                </a:lnTo>
                <a:lnTo>
                  <a:pt x="2764" y="4533"/>
                </a:lnTo>
                <a:lnTo>
                  <a:pt x="2813" y="4554"/>
                </a:lnTo>
                <a:lnTo>
                  <a:pt x="2863" y="4576"/>
                </a:lnTo>
                <a:lnTo>
                  <a:pt x="2913" y="4596"/>
                </a:lnTo>
                <a:lnTo>
                  <a:pt x="2963" y="4615"/>
                </a:lnTo>
                <a:lnTo>
                  <a:pt x="3014" y="4635"/>
                </a:lnTo>
                <a:lnTo>
                  <a:pt x="3066" y="4653"/>
                </a:lnTo>
                <a:lnTo>
                  <a:pt x="3116" y="4670"/>
                </a:lnTo>
                <a:lnTo>
                  <a:pt x="3168" y="4687"/>
                </a:lnTo>
                <a:lnTo>
                  <a:pt x="3220" y="4702"/>
                </a:lnTo>
                <a:lnTo>
                  <a:pt x="3272" y="4718"/>
                </a:lnTo>
                <a:lnTo>
                  <a:pt x="3325" y="4733"/>
                </a:lnTo>
                <a:lnTo>
                  <a:pt x="3377" y="4746"/>
                </a:lnTo>
                <a:lnTo>
                  <a:pt x="3430" y="4760"/>
                </a:lnTo>
                <a:lnTo>
                  <a:pt x="3483" y="4773"/>
                </a:lnTo>
                <a:lnTo>
                  <a:pt x="3536" y="4785"/>
                </a:lnTo>
                <a:lnTo>
                  <a:pt x="3590" y="4796"/>
                </a:lnTo>
                <a:lnTo>
                  <a:pt x="3643" y="4806"/>
                </a:lnTo>
                <a:lnTo>
                  <a:pt x="3697" y="4815"/>
                </a:lnTo>
                <a:lnTo>
                  <a:pt x="3751" y="4825"/>
                </a:lnTo>
                <a:lnTo>
                  <a:pt x="3805" y="4832"/>
                </a:lnTo>
                <a:lnTo>
                  <a:pt x="3860" y="4840"/>
                </a:lnTo>
                <a:lnTo>
                  <a:pt x="3915" y="4847"/>
                </a:lnTo>
                <a:lnTo>
                  <a:pt x="3969" y="4853"/>
                </a:lnTo>
                <a:lnTo>
                  <a:pt x="4025" y="4857"/>
                </a:lnTo>
                <a:lnTo>
                  <a:pt x="4080" y="4862"/>
                </a:lnTo>
                <a:lnTo>
                  <a:pt x="4135" y="4865"/>
                </a:lnTo>
                <a:lnTo>
                  <a:pt x="4191" y="4869"/>
                </a:lnTo>
                <a:lnTo>
                  <a:pt x="4248" y="4870"/>
                </a:lnTo>
                <a:lnTo>
                  <a:pt x="4303" y="4872"/>
                </a:lnTo>
                <a:lnTo>
                  <a:pt x="4359" y="4872"/>
                </a:lnTo>
                <a:lnTo>
                  <a:pt x="4359" y="4770"/>
                </a:lnTo>
                <a:lnTo>
                  <a:pt x="4304" y="4769"/>
                </a:lnTo>
                <a:lnTo>
                  <a:pt x="4250" y="4769"/>
                </a:lnTo>
                <a:lnTo>
                  <a:pt x="4195" y="4767"/>
                </a:lnTo>
                <a:lnTo>
                  <a:pt x="4140" y="4763"/>
                </a:lnTo>
                <a:lnTo>
                  <a:pt x="4086" y="4760"/>
                </a:lnTo>
                <a:lnTo>
                  <a:pt x="4032" y="4756"/>
                </a:lnTo>
                <a:lnTo>
                  <a:pt x="3977" y="4751"/>
                </a:lnTo>
                <a:lnTo>
                  <a:pt x="3924" y="4745"/>
                </a:lnTo>
                <a:lnTo>
                  <a:pt x="3870" y="4739"/>
                </a:lnTo>
                <a:lnTo>
                  <a:pt x="3817" y="4732"/>
                </a:lnTo>
                <a:lnTo>
                  <a:pt x="3764" y="4724"/>
                </a:lnTo>
                <a:lnTo>
                  <a:pt x="3710" y="4715"/>
                </a:lnTo>
                <a:lnTo>
                  <a:pt x="3658" y="4706"/>
                </a:lnTo>
                <a:lnTo>
                  <a:pt x="3605" y="4696"/>
                </a:lnTo>
                <a:lnTo>
                  <a:pt x="3553" y="4684"/>
                </a:lnTo>
                <a:lnTo>
                  <a:pt x="3501" y="4673"/>
                </a:lnTo>
                <a:lnTo>
                  <a:pt x="3449" y="4661"/>
                </a:lnTo>
                <a:lnTo>
                  <a:pt x="3397" y="4648"/>
                </a:lnTo>
                <a:lnTo>
                  <a:pt x="3346" y="4633"/>
                </a:lnTo>
                <a:lnTo>
                  <a:pt x="3295" y="4620"/>
                </a:lnTo>
                <a:lnTo>
                  <a:pt x="3244" y="4604"/>
                </a:lnTo>
                <a:lnTo>
                  <a:pt x="3193" y="4588"/>
                </a:lnTo>
                <a:lnTo>
                  <a:pt x="3142" y="4572"/>
                </a:lnTo>
                <a:lnTo>
                  <a:pt x="3093" y="4555"/>
                </a:lnTo>
                <a:lnTo>
                  <a:pt x="3042" y="4537"/>
                </a:lnTo>
                <a:lnTo>
                  <a:pt x="2993" y="4519"/>
                </a:lnTo>
                <a:lnTo>
                  <a:pt x="2943" y="4500"/>
                </a:lnTo>
                <a:lnTo>
                  <a:pt x="2894" y="4480"/>
                </a:lnTo>
                <a:lnTo>
                  <a:pt x="2846" y="4459"/>
                </a:lnTo>
                <a:lnTo>
                  <a:pt x="2797" y="4438"/>
                </a:lnTo>
                <a:lnTo>
                  <a:pt x="2749" y="4416"/>
                </a:lnTo>
                <a:lnTo>
                  <a:pt x="2700" y="4395"/>
                </a:lnTo>
                <a:lnTo>
                  <a:pt x="2653" y="4371"/>
                </a:lnTo>
                <a:lnTo>
                  <a:pt x="2605" y="4347"/>
                </a:lnTo>
                <a:lnTo>
                  <a:pt x="2558" y="4324"/>
                </a:lnTo>
                <a:lnTo>
                  <a:pt x="2512" y="4299"/>
                </a:lnTo>
                <a:lnTo>
                  <a:pt x="2465" y="4273"/>
                </a:lnTo>
                <a:lnTo>
                  <a:pt x="2419" y="4247"/>
                </a:lnTo>
                <a:lnTo>
                  <a:pt x="2373" y="4221"/>
                </a:lnTo>
                <a:lnTo>
                  <a:pt x="2328" y="4193"/>
                </a:lnTo>
                <a:lnTo>
                  <a:pt x="2282" y="4165"/>
                </a:lnTo>
                <a:lnTo>
                  <a:pt x="2238" y="4137"/>
                </a:lnTo>
                <a:lnTo>
                  <a:pt x="2193" y="4108"/>
                </a:lnTo>
                <a:lnTo>
                  <a:pt x="2149" y="4078"/>
                </a:lnTo>
                <a:lnTo>
                  <a:pt x="2105" y="4048"/>
                </a:lnTo>
                <a:lnTo>
                  <a:pt x="2061" y="4017"/>
                </a:lnTo>
                <a:lnTo>
                  <a:pt x="2018" y="3985"/>
                </a:lnTo>
                <a:lnTo>
                  <a:pt x="1975" y="3954"/>
                </a:lnTo>
                <a:lnTo>
                  <a:pt x="1933" y="3921"/>
                </a:lnTo>
                <a:lnTo>
                  <a:pt x="1891" y="3888"/>
                </a:lnTo>
                <a:lnTo>
                  <a:pt x="1849" y="3854"/>
                </a:lnTo>
                <a:lnTo>
                  <a:pt x="1808" y="3820"/>
                </a:lnTo>
                <a:lnTo>
                  <a:pt x="1767" y="3785"/>
                </a:lnTo>
                <a:lnTo>
                  <a:pt x="1726" y="3750"/>
                </a:lnTo>
                <a:lnTo>
                  <a:pt x="1687" y="3715"/>
                </a:lnTo>
                <a:lnTo>
                  <a:pt x="1646" y="3679"/>
                </a:lnTo>
                <a:lnTo>
                  <a:pt x="1608" y="3642"/>
                </a:lnTo>
                <a:lnTo>
                  <a:pt x="1569" y="3604"/>
                </a:lnTo>
                <a:lnTo>
                  <a:pt x="1530" y="3567"/>
                </a:lnTo>
                <a:lnTo>
                  <a:pt x="1492" y="3528"/>
                </a:lnTo>
                <a:lnTo>
                  <a:pt x="1454" y="3490"/>
                </a:lnTo>
                <a:lnTo>
                  <a:pt x="1417" y="3450"/>
                </a:lnTo>
                <a:lnTo>
                  <a:pt x="1380" y="3411"/>
                </a:lnTo>
                <a:lnTo>
                  <a:pt x="1344" y="3370"/>
                </a:lnTo>
                <a:lnTo>
                  <a:pt x="1307" y="3329"/>
                </a:lnTo>
                <a:lnTo>
                  <a:pt x="1272" y="3289"/>
                </a:lnTo>
                <a:lnTo>
                  <a:pt x="1237" y="3247"/>
                </a:lnTo>
                <a:lnTo>
                  <a:pt x="1202" y="3205"/>
                </a:lnTo>
                <a:lnTo>
                  <a:pt x="1168" y="3162"/>
                </a:lnTo>
                <a:lnTo>
                  <a:pt x="1134" y="3119"/>
                </a:lnTo>
                <a:lnTo>
                  <a:pt x="1101" y="3075"/>
                </a:lnTo>
                <a:lnTo>
                  <a:pt x="1068" y="3031"/>
                </a:lnTo>
                <a:lnTo>
                  <a:pt x="1035" y="2987"/>
                </a:lnTo>
                <a:lnTo>
                  <a:pt x="1003" y="2942"/>
                </a:lnTo>
                <a:lnTo>
                  <a:pt x="971" y="2897"/>
                </a:lnTo>
                <a:lnTo>
                  <a:pt x="941" y="2851"/>
                </a:lnTo>
                <a:lnTo>
                  <a:pt x="910" y="2805"/>
                </a:lnTo>
                <a:lnTo>
                  <a:pt x="880" y="2758"/>
                </a:lnTo>
                <a:lnTo>
                  <a:pt x="851" y="2712"/>
                </a:lnTo>
                <a:lnTo>
                  <a:pt x="822" y="2664"/>
                </a:lnTo>
                <a:lnTo>
                  <a:pt x="793" y="2616"/>
                </a:lnTo>
                <a:lnTo>
                  <a:pt x="765" y="2568"/>
                </a:lnTo>
                <a:lnTo>
                  <a:pt x="738" y="2520"/>
                </a:lnTo>
                <a:lnTo>
                  <a:pt x="710" y="2470"/>
                </a:lnTo>
                <a:lnTo>
                  <a:pt x="684" y="2421"/>
                </a:lnTo>
                <a:lnTo>
                  <a:pt x="658" y="2372"/>
                </a:lnTo>
                <a:lnTo>
                  <a:pt x="632" y="2321"/>
                </a:lnTo>
                <a:lnTo>
                  <a:pt x="607" y="2271"/>
                </a:lnTo>
                <a:lnTo>
                  <a:pt x="583" y="2220"/>
                </a:lnTo>
                <a:lnTo>
                  <a:pt x="558" y="2169"/>
                </a:lnTo>
                <a:lnTo>
                  <a:pt x="535" y="2117"/>
                </a:lnTo>
                <a:lnTo>
                  <a:pt x="513" y="2065"/>
                </a:lnTo>
                <a:lnTo>
                  <a:pt x="491" y="2013"/>
                </a:lnTo>
                <a:lnTo>
                  <a:pt x="469" y="1960"/>
                </a:lnTo>
                <a:lnTo>
                  <a:pt x="448" y="1908"/>
                </a:lnTo>
                <a:lnTo>
                  <a:pt x="427" y="1854"/>
                </a:lnTo>
                <a:lnTo>
                  <a:pt x="407" y="1800"/>
                </a:lnTo>
                <a:lnTo>
                  <a:pt x="387" y="1746"/>
                </a:lnTo>
                <a:lnTo>
                  <a:pt x="369" y="1692"/>
                </a:lnTo>
                <a:lnTo>
                  <a:pt x="351" y="1638"/>
                </a:lnTo>
                <a:lnTo>
                  <a:pt x="333" y="1582"/>
                </a:lnTo>
                <a:lnTo>
                  <a:pt x="316" y="1528"/>
                </a:lnTo>
                <a:lnTo>
                  <a:pt x="299" y="1472"/>
                </a:lnTo>
                <a:lnTo>
                  <a:pt x="283" y="1416"/>
                </a:lnTo>
                <a:lnTo>
                  <a:pt x="268" y="1360"/>
                </a:lnTo>
                <a:lnTo>
                  <a:pt x="253" y="1304"/>
                </a:lnTo>
                <a:lnTo>
                  <a:pt x="240" y="1247"/>
                </a:lnTo>
                <a:lnTo>
                  <a:pt x="225" y="1190"/>
                </a:lnTo>
                <a:lnTo>
                  <a:pt x="212" y="1133"/>
                </a:lnTo>
                <a:lnTo>
                  <a:pt x="200" y="1075"/>
                </a:lnTo>
                <a:lnTo>
                  <a:pt x="189" y="1018"/>
                </a:lnTo>
                <a:lnTo>
                  <a:pt x="178" y="960"/>
                </a:lnTo>
                <a:lnTo>
                  <a:pt x="168" y="901"/>
                </a:lnTo>
                <a:lnTo>
                  <a:pt x="158" y="842"/>
                </a:lnTo>
                <a:lnTo>
                  <a:pt x="149" y="784"/>
                </a:lnTo>
                <a:lnTo>
                  <a:pt x="140" y="725"/>
                </a:lnTo>
                <a:lnTo>
                  <a:pt x="132" y="666"/>
                </a:lnTo>
                <a:lnTo>
                  <a:pt x="125" y="606"/>
                </a:lnTo>
                <a:lnTo>
                  <a:pt x="119" y="547"/>
                </a:lnTo>
                <a:lnTo>
                  <a:pt x="113" y="487"/>
                </a:lnTo>
                <a:lnTo>
                  <a:pt x="108" y="427"/>
                </a:lnTo>
                <a:lnTo>
                  <a:pt x="103" y="366"/>
                </a:lnTo>
                <a:lnTo>
                  <a:pt x="100" y="306"/>
                </a:lnTo>
                <a:lnTo>
                  <a:pt x="96" y="245"/>
                </a:lnTo>
                <a:lnTo>
                  <a:pt x="94" y="184"/>
                </a:lnTo>
                <a:lnTo>
                  <a:pt x="92" y="123"/>
                </a:lnTo>
                <a:lnTo>
                  <a:pt x="91" y="62"/>
                </a:lnTo>
                <a:lnTo>
                  <a:pt x="91" y="0"/>
                </a:lnTo>
                <a:lnTo>
                  <a:pt x="0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5" name="CustomShape 67"/>
          <p:cNvSpPr/>
          <p:nvPr/>
        </p:nvSpPr>
        <p:spPr>
          <a:xfrm rot="18210600">
            <a:off x="2543760" y="4830120"/>
            <a:ext cx="1152000" cy="1143000"/>
          </a:xfrm>
          <a:custGeom>
            <a:avLst/>
            <a:gdLst/>
            <a:ahLst/>
            <a:cxnLst/>
            <a:rect l="0" t="0" r="r" b="b"/>
            <a:pathLst>
              <a:path w="4360" h="4872">
                <a:moveTo>
                  <a:pt x="4359" y="0"/>
                </a:moveTo>
                <a:lnTo>
                  <a:pt x="4359" y="0"/>
                </a:lnTo>
                <a:lnTo>
                  <a:pt x="4303" y="0"/>
                </a:lnTo>
                <a:lnTo>
                  <a:pt x="4248" y="2"/>
                </a:lnTo>
                <a:lnTo>
                  <a:pt x="4191" y="3"/>
                </a:lnTo>
                <a:lnTo>
                  <a:pt x="4135" y="7"/>
                </a:lnTo>
                <a:lnTo>
                  <a:pt x="4080" y="10"/>
                </a:lnTo>
                <a:lnTo>
                  <a:pt x="4025" y="15"/>
                </a:lnTo>
                <a:lnTo>
                  <a:pt x="3969" y="19"/>
                </a:lnTo>
                <a:lnTo>
                  <a:pt x="3915" y="25"/>
                </a:lnTo>
                <a:lnTo>
                  <a:pt x="3860" y="32"/>
                </a:lnTo>
                <a:lnTo>
                  <a:pt x="3805" y="40"/>
                </a:lnTo>
                <a:lnTo>
                  <a:pt x="3751" y="47"/>
                </a:lnTo>
                <a:lnTo>
                  <a:pt x="3697" y="57"/>
                </a:lnTo>
                <a:lnTo>
                  <a:pt x="3643" y="66"/>
                </a:lnTo>
                <a:lnTo>
                  <a:pt x="3590" y="77"/>
                </a:lnTo>
                <a:lnTo>
                  <a:pt x="3536" y="87"/>
                </a:lnTo>
                <a:lnTo>
                  <a:pt x="3483" y="100"/>
                </a:lnTo>
                <a:lnTo>
                  <a:pt x="3430" y="112"/>
                </a:lnTo>
                <a:lnTo>
                  <a:pt x="3377" y="126"/>
                </a:lnTo>
                <a:lnTo>
                  <a:pt x="3325" y="139"/>
                </a:lnTo>
                <a:lnTo>
                  <a:pt x="3272" y="154"/>
                </a:lnTo>
                <a:lnTo>
                  <a:pt x="3220" y="170"/>
                </a:lnTo>
                <a:lnTo>
                  <a:pt x="3168" y="185"/>
                </a:lnTo>
                <a:lnTo>
                  <a:pt x="3116" y="202"/>
                </a:lnTo>
                <a:lnTo>
                  <a:pt x="3066" y="219"/>
                </a:lnTo>
                <a:lnTo>
                  <a:pt x="3014" y="237"/>
                </a:lnTo>
                <a:lnTo>
                  <a:pt x="2963" y="257"/>
                </a:lnTo>
                <a:lnTo>
                  <a:pt x="2913" y="276"/>
                </a:lnTo>
                <a:lnTo>
                  <a:pt x="2863" y="296"/>
                </a:lnTo>
                <a:lnTo>
                  <a:pt x="2813" y="318"/>
                </a:lnTo>
                <a:lnTo>
                  <a:pt x="2764" y="339"/>
                </a:lnTo>
                <a:lnTo>
                  <a:pt x="2714" y="361"/>
                </a:lnTo>
                <a:lnTo>
                  <a:pt x="2666" y="385"/>
                </a:lnTo>
                <a:lnTo>
                  <a:pt x="2616" y="407"/>
                </a:lnTo>
                <a:lnTo>
                  <a:pt x="2568" y="432"/>
                </a:lnTo>
                <a:lnTo>
                  <a:pt x="2520" y="457"/>
                </a:lnTo>
                <a:lnTo>
                  <a:pt x="2472" y="482"/>
                </a:lnTo>
                <a:lnTo>
                  <a:pt x="2425" y="508"/>
                </a:lnTo>
                <a:lnTo>
                  <a:pt x="2377" y="535"/>
                </a:lnTo>
                <a:lnTo>
                  <a:pt x="2331" y="562"/>
                </a:lnTo>
                <a:lnTo>
                  <a:pt x="2284" y="589"/>
                </a:lnTo>
                <a:lnTo>
                  <a:pt x="2238" y="619"/>
                </a:lnTo>
                <a:lnTo>
                  <a:pt x="2192" y="647"/>
                </a:lnTo>
                <a:lnTo>
                  <a:pt x="2146" y="676"/>
                </a:lnTo>
                <a:lnTo>
                  <a:pt x="2102" y="707"/>
                </a:lnTo>
                <a:lnTo>
                  <a:pt x="2056" y="737"/>
                </a:lnTo>
                <a:lnTo>
                  <a:pt x="2012" y="769"/>
                </a:lnTo>
                <a:lnTo>
                  <a:pt x="1968" y="802"/>
                </a:lnTo>
                <a:lnTo>
                  <a:pt x="1925" y="834"/>
                </a:lnTo>
                <a:lnTo>
                  <a:pt x="1881" y="867"/>
                </a:lnTo>
                <a:lnTo>
                  <a:pt x="1839" y="901"/>
                </a:lnTo>
                <a:lnTo>
                  <a:pt x="1796" y="935"/>
                </a:lnTo>
                <a:lnTo>
                  <a:pt x="1754" y="970"/>
                </a:lnTo>
                <a:lnTo>
                  <a:pt x="1712" y="1005"/>
                </a:lnTo>
                <a:lnTo>
                  <a:pt x="1671" y="1042"/>
                </a:lnTo>
                <a:lnTo>
                  <a:pt x="1629" y="1078"/>
                </a:lnTo>
                <a:lnTo>
                  <a:pt x="1589" y="1115"/>
                </a:lnTo>
                <a:lnTo>
                  <a:pt x="1548" y="1152"/>
                </a:lnTo>
                <a:lnTo>
                  <a:pt x="1509" y="1191"/>
                </a:lnTo>
                <a:lnTo>
                  <a:pt x="1469" y="1229"/>
                </a:lnTo>
                <a:lnTo>
                  <a:pt x="1431" y="1268"/>
                </a:lnTo>
                <a:lnTo>
                  <a:pt x="1392" y="1307"/>
                </a:lnTo>
                <a:lnTo>
                  <a:pt x="1354" y="1348"/>
                </a:lnTo>
                <a:lnTo>
                  <a:pt x="1317" y="1389"/>
                </a:lnTo>
                <a:lnTo>
                  <a:pt x="1279" y="1430"/>
                </a:lnTo>
                <a:lnTo>
                  <a:pt x="1243" y="1471"/>
                </a:lnTo>
                <a:lnTo>
                  <a:pt x="1206" y="1513"/>
                </a:lnTo>
                <a:lnTo>
                  <a:pt x="1170" y="1556"/>
                </a:lnTo>
                <a:lnTo>
                  <a:pt x="1134" y="1599"/>
                </a:lnTo>
                <a:lnTo>
                  <a:pt x="1100" y="1642"/>
                </a:lnTo>
                <a:lnTo>
                  <a:pt x="1066" y="1686"/>
                </a:lnTo>
                <a:lnTo>
                  <a:pt x="1031" y="1731"/>
                </a:lnTo>
                <a:lnTo>
                  <a:pt x="998" y="1776"/>
                </a:lnTo>
                <a:lnTo>
                  <a:pt x="964" y="1821"/>
                </a:lnTo>
                <a:lnTo>
                  <a:pt x="932" y="1867"/>
                </a:lnTo>
                <a:lnTo>
                  <a:pt x="900" y="1914"/>
                </a:lnTo>
                <a:lnTo>
                  <a:pt x="868" y="1960"/>
                </a:lnTo>
                <a:lnTo>
                  <a:pt x="837" y="2007"/>
                </a:lnTo>
                <a:lnTo>
                  <a:pt x="805" y="2055"/>
                </a:lnTo>
                <a:lnTo>
                  <a:pt x="776" y="2102"/>
                </a:lnTo>
                <a:lnTo>
                  <a:pt x="746" y="2151"/>
                </a:lnTo>
                <a:lnTo>
                  <a:pt x="717" y="2200"/>
                </a:lnTo>
                <a:lnTo>
                  <a:pt x="688" y="2249"/>
                </a:lnTo>
                <a:lnTo>
                  <a:pt x="660" y="2299"/>
                </a:lnTo>
                <a:lnTo>
                  <a:pt x="632" y="2349"/>
                </a:lnTo>
                <a:lnTo>
                  <a:pt x="605" y="2399"/>
                </a:lnTo>
                <a:lnTo>
                  <a:pt x="579" y="2450"/>
                </a:lnTo>
                <a:lnTo>
                  <a:pt x="552" y="2502"/>
                </a:lnTo>
                <a:lnTo>
                  <a:pt x="527" y="2553"/>
                </a:lnTo>
                <a:lnTo>
                  <a:pt x="502" y="2605"/>
                </a:lnTo>
                <a:lnTo>
                  <a:pt x="477" y="2657"/>
                </a:lnTo>
                <a:lnTo>
                  <a:pt x="454" y="2710"/>
                </a:lnTo>
                <a:lnTo>
                  <a:pt x="431" y="2763"/>
                </a:lnTo>
                <a:lnTo>
                  <a:pt x="408" y="2816"/>
                </a:lnTo>
                <a:lnTo>
                  <a:pt x="385" y="2870"/>
                </a:lnTo>
                <a:lnTo>
                  <a:pt x="364" y="2923"/>
                </a:lnTo>
                <a:lnTo>
                  <a:pt x="343" y="2979"/>
                </a:lnTo>
                <a:lnTo>
                  <a:pt x="323" y="3033"/>
                </a:lnTo>
                <a:lnTo>
                  <a:pt x="302" y="3089"/>
                </a:lnTo>
                <a:lnTo>
                  <a:pt x="283" y="3144"/>
                </a:lnTo>
                <a:lnTo>
                  <a:pt x="265" y="3199"/>
                </a:lnTo>
                <a:lnTo>
                  <a:pt x="247" y="3256"/>
                </a:lnTo>
                <a:lnTo>
                  <a:pt x="229" y="3311"/>
                </a:lnTo>
                <a:lnTo>
                  <a:pt x="212" y="3369"/>
                </a:lnTo>
                <a:lnTo>
                  <a:pt x="196" y="3426"/>
                </a:lnTo>
                <a:lnTo>
                  <a:pt x="181" y="3483"/>
                </a:lnTo>
                <a:lnTo>
                  <a:pt x="166" y="3541"/>
                </a:lnTo>
                <a:lnTo>
                  <a:pt x="152" y="3599"/>
                </a:lnTo>
                <a:lnTo>
                  <a:pt x="137" y="3656"/>
                </a:lnTo>
                <a:lnTo>
                  <a:pt x="124" y="3715"/>
                </a:lnTo>
                <a:lnTo>
                  <a:pt x="112" y="3774"/>
                </a:lnTo>
                <a:lnTo>
                  <a:pt x="100" y="3833"/>
                </a:lnTo>
                <a:lnTo>
                  <a:pt x="89" y="3892"/>
                </a:lnTo>
                <a:lnTo>
                  <a:pt x="78" y="3951"/>
                </a:lnTo>
                <a:lnTo>
                  <a:pt x="68" y="4011"/>
                </a:lnTo>
                <a:lnTo>
                  <a:pt x="58" y="4071"/>
                </a:lnTo>
                <a:lnTo>
                  <a:pt x="50" y="4131"/>
                </a:lnTo>
                <a:lnTo>
                  <a:pt x="42" y="4192"/>
                </a:lnTo>
                <a:lnTo>
                  <a:pt x="35" y="4252"/>
                </a:lnTo>
                <a:lnTo>
                  <a:pt x="28" y="4313"/>
                </a:lnTo>
                <a:lnTo>
                  <a:pt x="22" y="4374"/>
                </a:lnTo>
                <a:lnTo>
                  <a:pt x="17" y="4437"/>
                </a:lnTo>
                <a:lnTo>
                  <a:pt x="13" y="4498"/>
                </a:lnTo>
                <a:lnTo>
                  <a:pt x="9" y="4560"/>
                </a:lnTo>
                <a:lnTo>
                  <a:pt x="6" y="4621"/>
                </a:lnTo>
                <a:lnTo>
                  <a:pt x="3" y="4684"/>
                </a:lnTo>
                <a:lnTo>
                  <a:pt x="1" y="4747"/>
                </a:lnTo>
                <a:lnTo>
                  <a:pt x="0" y="4809"/>
                </a:lnTo>
                <a:lnTo>
                  <a:pt x="0" y="4871"/>
                </a:lnTo>
                <a:lnTo>
                  <a:pt x="91" y="4871"/>
                </a:lnTo>
                <a:lnTo>
                  <a:pt x="91" y="4810"/>
                </a:lnTo>
                <a:lnTo>
                  <a:pt x="92" y="4749"/>
                </a:lnTo>
                <a:lnTo>
                  <a:pt x="94" y="4688"/>
                </a:lnTo>
                <a:lnTo>
                  <a:pt x="96" y="4627"/>
                </a:lnTo>
                <a:lnTo>
                  <a:pt x="100" y="4566"/>
                </a:lnTo>
                <a:lnTo>
                  <a:pt x="103" y="4506"/>
                </a:lnTo>
                <a:lnTo>
                  <a:pt x="108" y="4445"/>
                </a:lnTo>
                <a:lnTo>
                  <a:pt x="113" y="4385"/>
                </a:lnTo>
                <a:lnTo>
                  <a:pt x="119" y="4325"/>
                </a:lnTo>
                <a:lnTo>
                  <a:pt x="125" y="4266"/>
                </a:lnTo>
                <a:lnTo>
                  <a:pt x="132" y="4206"/>
                </a:lnTo>
                <a:lnTo>
                  <a:pt x="140" y="4147"/>
                </a:lnTo>
                <a:lnTo>
                  <a:pt x="149" y="4088"/>
                </a:lnTo>
                <a:lnTo>
                  <a:pt x="158" y="4030"/>
                </a:lnTo>
                <a:lnTo>
                  <a:pt x="168" y="3971"/>
                </a:lnTo>
                <a:lnTo>
                  <a:pt x="178" y="3912"/>
                </a:lnTo>
                <a:lnTo>
                  <a:pt x="189" y="3854"/>
                </a:lnTo>
                <a:lnTo>
                  <a:pt x="200" y="3797"/>
                </a:lnTo>
                <a:lnTo>
                  <a:pt x="212" y="3739"/>
                </a:lnTo>
                <a:lnTo>
                  <a:pt x="225" y="3682"/>
                </a:lnTo>
                <a:lnTo>
                  <a:pt x="240" y="3625"/>
                </a:lnTo>
                <a:lnTo>
                  <a:pt x="253" y="3568"/>
                </a:lnTo>
                <a:lnTo>
                  <a:pt x="268" y="3512"/>
                </a:lnTo>
                <a:lnTo>
                  <a:pt x="283" y="3456"/>
                </a:lnTo>
                <a:lnTo>
                  <a:pt x="299" y="3400"/>
                </a:lnTo>
                <a:lnTo>
                  <a:pt x="316" y="3344"/>
                </a:lnTo>
                <a:lnTo>
                  <a:pt x="333" y="3290"/>
                </a:lnTo>
                <a:lnTo>
                  <a:pt x="351" y="3234"/>
                </a:lnTo>
                <a:lnTo>
                  <a:pt x="369" y="3180"/>
                </a:lnTo>
                <a:lnTo>
                  <a:pt x="387" y="3126"/>
                </a:lnTo>
                <a:lnTo>
                  <a:pt x="407" y="3072"/>
                </a:lnTo>
                <a:lnTo>
                  <a:pt x="427" y="3018"/>
                </a:lnTo>
                <a:lnTo>
                  <a:pt x="448" y="2964"/>
                </a:lnTo>
                <a:lnTo>
                  <a:pt x="469" y="2912"/>
                </a:lnTo>
                <a:lnTo>
                  <a:pt x="491" y="2859"/>
                </a:lnTo>
                <a:lnTo>
                  <a:pt x="513" y="2807"/>
                </a:lnTo>
                <a:lnTo>
                  <a:pt x="535" y="2755"/>
                </a:lnTo>
                <a:lnTo>
                  <a:pt x="558" y="2703"/>
                </a:lnTo>
                <a:lnTo>
                  <a:pt x="583" y="2652"/>
                </a:lnTo>
                <a:lnTo>
                  <a:pt x="607" y="2601"/>
                </a:lnTo>
                <a:lnTo>
                  <a:pt x="632" y="2551"/>
                </a:lnTo>
                <a:lnTo>
                  <a:pt x="658" y="2501"/>
                </a:lnTo>
                <a:lnTo>
                  <a:pt x="684" y="2451"/>
                </a:lnTo>
                <a:lnTo>
                  <a:pt x="710" y="2402"/>
                </a:lnTo>
                <a:lnTo>
                  <a:pt x="738" y="2352"/>
                </a:lnTo>
                <a:lnTo>
                  <a:pt x="765" y="2304"/>
                </a:lnTo>
                <a:lnTo>
                  <a:pt x="793" y="2256"/>
                </a:lnTo>
                <a:lnTo>
                  <a:pt x="822" y="2208"/>
                </a:lnTo>
                <a:lnTo>
                  <a:pt x="851" y="2160"/>
                </a:lnTo>
                <a:lnTo>
                  <a:pt x="880" y="2114"/>
                </a:lnTo>
                <a:lnTo>
                  <a:pt x="910" y="2067"/>
                </a:lnTo>
                <a:lnTo>
                  <a:pt x="941" y="2021"/>
                </a:lnTo>
                <a:lnTo>
                  <a:pt x="971" y="1975"/>
                </a:lnTo>
                <a:lnTo>
                  <a:pt x="1003" y="1931"/>
                </a:lnTo>
                <a:lnTo>
                  <a:pt x="1035" y="1885"/>
                </a:lnTo>
                <a:lnTo>
                  <a:pt x="1068" y="1841"/>
                </a:lnTo>
                <a:lnTo>
                  <a:pt x="1101" y="1797"/>
                </a:lnTo>
                <a:lnTo>
                  <a:pt x="1134" y="1753"/>
                </a:lnTo>
                <a:lnTo>
                  <a:pt x="1168" y="1710"/>
                </a:lnTo>
                <a:lnTo>
                  <a:pt x="1202" y="1667"/>
                </a:lnTo>
                <a:lnTo>
                  <a:pt x="1237" y="1625"/>
                </a:lnTo>
                <a:lnTo>
                  <a:pt x="1272" y="1583"/>
                </a:lnTo>
                <a:lnTo>
                  <a:pt x="1307" y="1543"/>
                </a:lnTo>
                <a:lnTo>
                  <a:pt x="1344" y="1502"/>
                </a:lnTo>
                <a:lnTo>
                  <a:pt x="1380" y="1461"/>
                </a:lnTo>
                <a:lnTo>
                  <a:pt x="1417" y="1422"/>
                </a:lnTo>
                <a:lnTo>
                  <a:pt x="1454" y="1382"/>
                </a:lnTo>
                <a:lnTo>
                  <a:pt x="1492" y="1344"/>
                </a:lnTo>
                <a:lnTo>
                  <a:pt x="1530" y="1305"/>
                </a:lnTo>
                <a:lnTo>
                  <a:pt x="1569" y="1268"/>
                </a:lnTo>
                <a:lnTo>
                  <a:pt x="1608" y="1230"/>
                </a:lnTo>
                <a:lnTo>
                  <a:pt x="1646" y="1193"/>
                </a:lnTo>
                <a:lnTo>
                  <a:pt x="1687" y="1157"/>
                </a:lnTo>
                <a:lnTo>
                  <a:pt x="1726" y="1122"/>
                </a:lnTo>
                <a:lnTo>
                  <a:pt x="1767" y="1087"/>
                </a:lnTo>
                <a:lnTo>
                  <a:pt x="1808" y="1052"/>
                </a:lnTo>
                <a:lnTo>
                  <a:pt x="1849" y="1018"/>
                </a:lnTo>
                <a:lnTo>
                  <a:pt x="1891" y="984"/>
                </a:lnTo>
                <a:lnTo>
                  <a:pt x="1933" y="951"/>
                </a:lnTo>
                <a:lnTo>
                  <a:pt x="1975" y="918"/>
                </a:lnTo>
                <a:lnTo>
                  <a:pt x="2018" y="887"/>
                </a:lnTo>
                <a:lnTo>
                  <a:pt x="2061" y="855"/>
                </a:lnTo>
                <a:lnTo>
                  <a:pt x="2105" y="824"/>
                </a:lnTo>
                <a:lnTo>
                  <a:pt x="2149" y="794"/>
                </a:lnTo>
                <a:lnTo>
                  <a:pt x="2193" y="765"/>
                </a:lnTo>
                <a:lnTo>
                  <a:pt x="2238" y="735"/>
                </a:lnTo>
                <a:lnTo>
                  <a:pt x="2282" y="707"/>
                </a:lnTo>
                <a:lnTo>
                  <a:pt x="2328" y="679"/>
                </a:lnTo>
                <a:lnTo>
                  <a:pt x="2373" y="651"/>
                </a:lnTo>
                <a:lnTo>
                  <a:pt x="2419" y="625"/>
                </a:lnTo>
                <a:lnTo>
                  <a:pt x="2465" y="599"/>
                </a:lnTo>
                <a:lnTo>
                  <a:pt x="2512" y="573"/>
                </a:lnTo>
                <a:lnTo>
                  <a:pt x="2558" y="549"/>
                </a:lnTo>
                <a:lnTo>
                  <a:pt x="2605" y="525"/>
                </a:lnTo>
                <a:lnTo>
                  <a:pt x="2653" y="501"/>
                </a:lnTo>
                <a:lnTo>
                  <a:pt x="2700" y="477"/>
                </a:lnTo>
                <a:lnTo>
                  <a:pt x="2749" y="456"/>
                </a:lnTo>
                <a:lnTo>
                  <a:pt x="2797" y="434"/>
                </a:lnTo>
                <a:lnTo>
                  <a:pt x="2846" y="413"/>
                </a:lnTo>
                <a:lnTo>
                  <a:pt x="2894" y="392"/>
                </a:lnTo>
                <a:lnTo>
                  <a:pt x="2943" y="372"/>
                </a:lnTo>
                <a:lnTo>
                  <a:pt x="2993" y="353"/>
                </a:lnTo>
                <a:lnTo>
                  <a:pt x="3042" y="335"/>
                </a:lnTo>
                <a:lnTo>
                  <a:pt x="3093" y="317"/>
                </a:lnTo>
                <a:lnTo>
                  <a:pt x="3142" y="300"/>
                </a:lnTo>
                <a:lnTo>
                  <a:pt x="3193" y="284"/>
                </a:lnTo>
                <a:lnTo>
                  <a:pt x="3244" y="268"/>
                </a:lnTo>
                <a:lnTo>
                  <a:pt x="3295" y="252"/>
                </a:lnTo>
                <a:lnTo>
                  <a:pt x="3346" y="239"/>
                </a:lnTo>
                <a:lnTo>
                  <a:pt x="3397" y="224"/>
                </a:lnTo>
                <a:lnTo>
                  <a:pt x="3449" y="211"/>
                </a:lnTo>
                <a:lnTo>
                  <a:pt x="3501" y="199"/>
                </a:lnTo>
                <a:lnTo>
                  <a:pt x="3553" y="188"/>
                </a:lnTo>
                <a:lnTo>
                  <a:pt x="3605" y="176"/>
                </a:lnTo>
                <a:lnTo>
                  <a:pt x="3658" y="166"/>
                </a:lnTo>
                <a:lnTo>
                  <a:pt x="3710" y="157"/>
                </a:lnTo>
                <a:lnTo>
                  <a:pt x="3764" y="148"/>
                </a:lnTo>
                <a:lnTo>
                  <a:pt x="3817" y="140"/>
                </a:lnTo>
                <a:lnTo>
                  <a:pt x="3870" y="133"/>
                </a:lnTo>
                <a:lnTo>
                  <a:pt x="3924" y="127"/>
                </a:lnTo>
                <a:lnTo>
                  <a:pt x="3977" y="121"/>
                </a:lnTo>
                <a:lnTo>
                  <a:pt x="4032" y="116"/>
                </a:lnTo>
                <a:lnTo>
                  <a:pt x="4086" y="112"/>
                </a:lnTo>
                <a:lnTo>
                  <a:pt x="4140" y="109"/>
                </a:lnTo>
                <a:lnTo>
                  <a:pt x="4195" y="105"/>
                </a:lnTo>
                <a:lnTo>
                  <a:pt x="4250" y="103"/>
                </a:lnTo>
                <a:lnTo>
                  <a:pt x="4304" y="103"/>
                </a:lnTo>
                <a:lnTo>
                  <a:pt x="4359" y="102"/>
                </a:lnTo>
                <a:lnTo>
                  <a:pt x="4359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6" name="CustomShape 68"/>
          <p:cNvSpPr/>
          <p:nvPr/>
        </p:nvSpPr>
        <p:spPr>
          <a:xfrm rot="18210600">
            <a:off x="3030120" y="4977360"/>
            <a:ext cx="769680" cy="799560"/>
          </a:xfrm>
          <a:custGeom>
            <a:avLst/>
            <a:gdLst/>
            <a:ahLst/>
            <a:cxnLst/>
            <a:rect l="0" t="0" r="r" b="b"/>
            <a:pathLst>
              <a:path w="2906" h="3410">
                <a:moveTo>
                  <a:pt x="95" y="3357"/>
                </a:moveTo>
                <a:lnTo>
                  <a:pt x="85" y="3409"/>
                </a:lnTo>
                <a:lnTo>
                  <a:pt x="2905" y="69"/>
                </a:lnTo>
                <a:lnTo>
                  <a:pt x="2838" y="0"/>
                </a:lnTo>
                <a:lnTo>
                  <a:pt x="19" y="3339"/>
                </a:lnTo>
                <a:lnTo>
                  <a:pt x="9" y="3391"/>
                </a:lnTo>
                <a:lnTo>
                  <a:pt x="19" y="3339"/>
                </a:lnTo>
                <a:lnTo>
                  <a:pt x="0" y="3362"/>
                </a:lnTo>
                <a:lnTo>
                  <a:pt x="9" y="3391"/>
                </a:lnTo>
                <a:lnTo>
                  <a:pt x="95" y="3357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7" name="CustomShape 69"/>
          <p:cNvSpPr/>
          <p:nvPr/>
        </p:nvSpPr>
        <p:spPr>
          <a:xfrm rot="18210600">
            <a:off x="3709440" y="5699520"/>
            <a:ext cx="210600" cy="546840"/>
          </a:xfrm>
          <a:custGeom>
            <a:avLst/>
            <a:gdLst/>
            <a:ahLst/>
            <a:cxnLst/>
            <a:rect l="0" t="0" r="r" b="b"/>
            <a:pathLst>
              <a:path w="800" h="2330">
                <a:moveTo>
                  <a:pt x="736" y="2211"/>
                </a:moveTo>
                <a:lnTo>
                  <a:pt x="799" y="2240"/>
                </a:lnTo>
                <a:lnTo>
                  <a:pt x="86" y="0"/>
                </a:lnTo>
                <a:lnTo>
                  <a:pt x="0" y="34"/>
                </a:lnTo>
                <a:lnTo>
                  <a:pt x="713" y="2274"/>
                </a:lnTo>
                <a:lnTo>
                  <a:pt x="777" y="2302"/>
                </a:lnTo>
                <a:lnTo>
                  <a:pt x="713" y="2274"/>
                </a:lnTo>
                <a:lnTo>
                  <a:pt x="731" y="2329"/>
                </a:lnTo>
                <a:lnTo>
                  <a:pt x="777" y="2302"/>
                </a:lnTo>
                <a:lnTo>
                  <a:pt x="736" y="2211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8" name="CustomShape 70"/>
          <p:cNvSpPr/>
          <p:nvPr/>
        </p:nvSpPr>
        <p:spPr>
          <a:xfrm rot="18210600">
            <a:off x="3619440" y="5176080"/>
            <a:ext cx="1052280" cy="554760"/>
          </a:xfrm>
          <a:custGeom>
            <a:avLst/>
            <a:gdLst/>
            <a:ahLst/>
            <a:cxnLst/>
            <a:rect l="0" t="0" r="r" b="b"/>
            <a:pathLst>
              <a:path w="3981" h="2369">
                <a:moveTo>
                  <a:pt x="3959" y="45"/>
                </a:moveTo>
                <a:lnTo>
                  <a:pt x="3938" y="0"/>
                </a:lnTo>
                <a:lnTo>
                  <a:pt x="0" y="2277"/>
                </a:lnTo>
                <a:lnTo>
                  <a:pt x="41" y="2368"/>
                </a:lnTo>
                <a:lnTo>
                  <a:pt x="3980" y="90"/>
                </a:lnTo>
                <a:lnTo>
                  <a:pt x="3959" y="45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9" name="CustomShape 71"/>
          <p:cNvSpPr/>
          <p:nvPr/>
        </p:nvSpPr>
        <p:spPr>
          <a:xfrm rot="18210600">
            <a:off x="4045680" y="4961520"/>
            <a:ext cx="837720" cy="502200"/>
          </a:xfrm>
          <a:custGeom>
            <a:avLst/>
            <a:gdLst/>
            <a:ahLst/>
            <a:cxnLst/>
            <a:rect l="0" t="0" r="r" b="b"/>
            <a:pathLst>
              <a:path w="3172" h="2139">
                <a:moveTo>
                  <a:pt x="3147" y="43"/>
                </a:moveTo>
                <a:lnTo>
                  <a:pt x="3125" y="0"/>
                </a:lnTo>
                <a:lnTo>
                  <a:pt x="0" y="2049"/>
                </a:lnTo>
                <a:lnTo>
                  <a:pt x="45" y="2138"/>
                </a:lnTo>
                <a:lnTo>
                  <a:pt x="3171" y="87"/>
                </a:lnTo>
                <a:lnTo>
                  <a:pt x="3147" y="43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0" name="CustomShape 72"/>
          <p:cNvSpPr/>
          <p:nvPr/>
        </p:nvSpPr>
        <p:spPr>
          <a:xfrm rot="18210600">
            <a:off x="3605040" y="4291200"/>
            <a:ext cx="564840" cy="354600"/>
          </a:xfrm>
          <a:custGeom>
            <a:avLst/>
            <a:gdLst/>
            <a:ahLst/>
            <a:cxnLst/>
            <a:rect l="0" t="0" r="r" b="b"/>
            <a:pathLst>
              <a:path w="2137" h="1516">
                <a:moveTo>
                  <a:pt x="104" y="90"/>
                </a:moveTo>
                <a:lnTo>
                  <a:pt x="35" y="141"/>
                </a:lnTo>
                <a:lnTo>
                  <a:pt x="2090" y="1515"/>
                </a:lnTo>
                <a:lnTo>
                  <a:pt x="2136" y="1428"/>
                </a:lnTo>
                <a:lnTo>
                  <a:pt x="82" y="54"/>
                </a:lnTo>
                <a:lnTo>
                  <a:pt x="13" y="105"/>
                </a:lnTo>
                <a:lnTo>
                  <a:pt x="82" y="54"/>
                </a:lnTo>
                <a:lnTo>
                  <a:pt x="0" y="0"/>
                </a:lnTo>
                <a:lnTo>
                  <a:pt x="13" y="105"/>
                </a:lnTo>
                <a:lnTo>
                  <a:pt x="104" y="9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1" name="CustomShape 73"/>
          <p:cNvSpPr/>
          <p:nvPr/>
        </p:nvSpPr>
        <p:spPr>
          <a:xfrm rot="18210600">
            <a:off x="3841560" y="4421880"/>
            <a:ext cx="118800" cy="638640"/>
          </a:xfrm>
          <a:custGeom>
            <a:avLst/>
            <a:gdLst/>
            <a:ahLst/>
            <a:cxnLst/>
            <a:rect l="0" t="0" r="r" b="b"/>
            <a:pathLst>
              <a:path w="447" h="2718">
                <a:moveTo>
                  <a:pt x="402" y="2710"/>
                </a:moveTo>
                <a:lnTo>
                  <a:pt x="446" y="2702"/>
                </a:lnTo>
                <a:lnTo>
                  <a:pt x="91" y="0"/>
                </a:lnTo>
                <a:lnTo>
                  <a:pt x="0" y="15"/>
                </a:lnTo>
                <a:lnTo>
                  <a:pt x="356" y="2717"/>
                </a:lnTo>
                <a:lnTo>
                  <a:pt x="402" y="271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2" name="CustomShape 74"/>
          <p:cNvSpPr/>
          <p:nvPr/>
        </p:nvSpPr>
        <p:spPr>
          <a:xfrm rot="18210600">
            <a:off x="3742920" y="3689640"/>
            <a:ext cx="360000" cy="308520"/>
          </a:xfrm>
          <a:custGeom>
            <a:avLst/>
            <a:gdLst/>
            <a:ahLst/>
            <a:cxnLst/>
            <a:rect l="0" t="0" r="r" b="b"/>
            <a:pathLst>
              <a:path w="1362" h="1318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3" name="CustomShape 75"/>
          <p:cNvSpPr/>
          <p:nvPr/>
        </p:nvSpPr>
        <p:spPr>
          <a:xfrm rot="18210600">
            <a:off x="3281400" y="4080240"/>
            <a:ext cx="1257120" cy="886680"/>
          </a:xfrm>
          <a:custGeom>
            <a:avLst/>
            <a:gdLst/>
            <a:ahLst/>
            <a:cxnLst/>
            <a:rect l="0" t="0" r="r" b="b"/>
            <a:pathLst>
              <a:path w="4750" h="3781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4" name="CustomShape 76"/>
          <p:cNvSpPr/>
          <p:nvPr/>
        </p:nvSpPr>
        <p:spPr>
          <a:xfrm>
            <a:off x="2593800" y="4076640"/>
            <a:ext cx="2625480" cy="43207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5" name="CustomShape 77"/>
          <p:cNvSpPr/>
          <p:nvPr/>
        </p:nvSpPr>
        <p:spPr>
          <a:xfrm>
            <a:off x="6849000" y="1233360"/>
            <a:ext cx="2081520" cy="364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[Lowe, SIFT, 1999]</a:t>
            </a:r>
            <a:endParaRPr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DB5014C-3853-44A4-947A-7DF90D5580E3}"/>
                  </a:ext>
                </a:extLst>
              </p14:cNvPr>
              <p14:cNvContentPartPr/>
              <p14:nvPr/>
            </p14:nvContentPartPr>
            <p14:xfrm>
              <a:off x="1775880" y="1624680"/>
              <a:ext cx="6214320" cy="2948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DB5014C-3853-44A4-947A-7DF90D5580E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66520" y="1615320"/>
                <a:ext cx="6233040" cy="296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035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609600" y="1143000"/>
            <a:ext cx="7772040" cy="837720"/>
          </a:xfrm>
        </p:spPr>
        <p:txBody>
          <a:bodyPr>
            <a:normAutofit fontScale="40000" lnSpcReduction="20000"/>
          </a:bodyPr>
          <a:lstStyle/>
          <a:p>
            <a:r>
              <a:rPr lang="en-US" dirty="0"/>
              <a:t>    Once we have found the key points and a dominant orientation for each,</a:t>
            </a:r>
          </a:p>
          <a:p>
            <a:endParaRPr lang="en-US" dirty="0"/>
          </a:p>
          <a:p>
            <a:r>
              <a:rPr lang="en-US" dirty="0"/>
              <a:t>   we need to </a:t>
            </a:r>
            <a:r>
              <a:rPr lang="en-US" dirty="0">
                <a:solidFill>
                  <a:srgbClr val="FF0000"/>
                </a:solidFill>
              </a:rPr>
              <a:t>describe</a:t>
            </a:r>
            <a:r>
              <a:rPr lang="en-US" dirty="0"/>
              <a:t> the (</a:t>
            </a:r>
            <a:r>
              <a:rPr lang="en-US" dirty="0">
                <a:solidFill>
                  <a:srgbClr val="0000FF"/>
                </a:solidFill>
              </a:rPr>
              <a:t>rotated and scaled</a:t>
            </a:r>
            <a:r>
              <a:rPr lang="en-US" dirty="0"/>
              <a:t>) neighborhood about each.</a:t>
            </a:r>
          </a:p>
        </p:txBody>
      </p:sp>
      <p:pic>
        <p:nvPicPr>
          <p:cNvPr id="4" name="Picture 5"/>
          <p:cNvPicPr/>
          <p:nvPr/>
        </p:nvPicPr>
        <p:blipFill>
          <a:blip r:embed="rId2"/>
          <a:stretch/>
        </p:blipFill>
        <p:spPr>
          <a:xfrm>
            <a:off x="1752600" y="2895600"/>
            <a:ext cx="1982520" cy="1987200"/>
          </a:xfrm>
          <a:prstGeom prst="rect">
            <a:avLst/>
          </a:prstGeom>
          <a:ln w="936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724400" y="3704534"/>
            <a:ext cx="25699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128-dimensional vector</a:t>
            </a:r>
          </a:p>
        </p:txBody>
      </p:sp>
      <p:cxnSp>
        <p:nvCxnSpPr>
          <p:cNvPr id="7" name="Straight Arrow Connector 6"/>
          <p:cNvCxnSpPr>
            <a:stCxn id="4" idx="3"/>
            <a:endCxn id="5" idx="1"/>
          </p:cNvCxnSpPr>
          <p:nvPr/>
        </p:nvCxnSpPr>
        <p:spPr>
          <a:xfrm>
            <a:off x="3735120" y="3889200"/>
            <a:ext cx="9892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225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  <a:r>
              <a:rPr lang="en-US" sz="2800" dirty="0"/>
              <a:t>Important Point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685800" y="3048000"/>
            <a:ext cx="7772040" cy="2819400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People just say “SIFT”.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But there are TWO parts to SIFT.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CC"/>
                </a:solidFill>
              </a:rPr>
              <a:t>an interest point detector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>
              <a:solidFill>
                <a:srgbClr val="0000C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CC"/>
                </a:solidFill>
              </a:rPr>
              <a:t>a region descriptor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/>
              <a:t>They are independent. Many people use the region descriptor without looking for the points.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2618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b="1"/>
              <a:t>SIFT descriptor</a:t>
            </a:r>
          </a:p>
        </p:txBody>
      </p:sp>
      <p:pic>
        <p:nvPicPr>
          <p:cNvPr id="68611" name="Picture 4" descr="descri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90800"/>
            <a:ext cx="6580188" cy="313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Rectangle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914400"/>
            <a:ext cx="8305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b="0" dirty="0">
                <a:solidFill>
                  <a:srgbClr val="000000"/>
                </a:solidFill>
                <a:latin typeface="Arial" charset="0"/>
              </a:rPr>
              <a:t>Full version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Divide the 16x16 window into a 4x4 grid of cells (2x2 case shown below)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Compute an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orientation histogram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for each cell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16 cells * 8 orientations = 128 dimensional descriptor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8613" name="Rectangle 1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59050" y="6411913"/>
            <a:ext cx="368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ea typeface="ＭＳ Ｐゴシック" charset="-128"/>
              </a:rPr>
              <a:t>Adapted from slide by David Lowe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20</a:t>
            </a:fld>
            <a:endParaRPr lang="en-US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78CB03E-9F72-4AC0-A72F-FD73479D24D3}"/>
                  </a:ext>
                </a:extLst>
              </p14:cNvPr>
              <p14:cNvContentPartPr/>
              <p14:nvPr/>
            </p14:nvContentPartPr>
            <p14:xfrm>
              <a:off x="676080" y="1670040"/>
              <a:ext cx="7273800" cy="37735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78CB03E-9F72-4AC0-A72F-FD73479D24D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6720" y="1660680"/>
                <a:ext cx="7292520" cy="379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4764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b="1"/>
              <a:t>SIFT descriptor</a:t>
            </a:r>
          </a:p>
        </p:txBody>
      </p:sp>
      <p:sp>
        <p:nvSpPr>
          <p:cNvPr id="68612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914400"/>
            <a:ext cx="8305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b="0" dirty="0">
                <a:solidFill>
                  <a:srgbClr val="000000"/>
                </a:solidFill>
                <a:latin typeface="Arial" charset="0"/>
              </a:rPr>
              <a:t>Full version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Divide the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16x16 window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into a 4x4 grid of cells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Compute an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orientation histogram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for each cell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16 cells * 8 orientations = </a:t>
            </a:r>
            <a:r>
              <a:rPr lang="en-US" sz="1800" b="0" dirty="0">
                <a:solidFill>
                  <a:srgbClr val="0000FF"/>
                </a:solidFill>
                <a:latin typeface="Arial" charset="0"/>
              </a:rPr>
              <a:t>128 dimensional descriptor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sz="1800" b="0" dirty="0">
              <a:solidFill>
                <a:srgbClr val="0000FF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3074" name="Picture 2" descr="Image result for 16x16 gri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38424"/>
            <a:ext cx="3514725" cy="353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 bwMode="auto">
          <a:xfrm>
            <a:off x="4762500" y="4648200"/>
            <a:ext cx="36957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 bwMode="auto">
          <a:xfrm>
            <a:off x="5410200" y="4405312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6096000" y="4405312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4784109" y="4406946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8458200" y="4406946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7848600" y="4406946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4818228" y="4768334"/>
            <a:ext cx="3583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8        8         </a:t>
            </a:r>
            <a:r>
              <a:rPr lang="en-US" b="1" dirty="0"/>
              <a:t>. . .                      </a:t>
            </a:r>
            <a:r>
              <a:rPr lang="en-US" dirty="0"/>
              <a:t>8 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609600" y="2638424"/>
            <a:ext cx="914400" cy="904876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1066800" y="3090862"/>
            <a:ext cx="4038600" cy="14375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21</a:t>
            </a:fld>
            <a:endParaRPr lang="en-US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5289FF9-6212-4381-BE9C-BB2E8312B351}"/>
                  </a:ext>
                </a:extLst>
              </p14:cNvPr>
              <p14:cNvContentPartPr/>
              <p14:nvPr/>
            </p14:nvContentPartPr>
            <p14:xfrm>
              <a:off x="258120" y="2119680"/>
              <a:ext cx="6591600" cy="26269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5289FF9-6212-4381-BE9C-BB2E8312B35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8760" y="2110320"/>
                <a:ext cx="6610320" cy="264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1793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888" y="1423988"/>
            <a:ext cx="4086225" cy="4010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47975" y="1828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0.37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5571" y="1828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3167" y="1828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20764" y="1828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20764" y="275853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20764" y="368826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20764" y="461799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72399" y="275853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63167" y="368826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6545" y="461799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2326" y="461799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5571" y="368826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0.31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24035" y="275853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0.45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28107" y="461799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0.45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47975" y="368826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75671" y="275853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0.08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86600" y="6286647"/>
            <a:ext cx="1202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by Yao Lu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84032" y="152400"/>
            <a:ext cx="3419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Numeric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041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088" y="611188"/>
            <a:ext cx="4086225" cy="4010025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V="1">
            <a:off x="2002662" y="1825625"/>
            <a:ext cx="438912" cy="2926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2936112" y="1971929"/>
            <a:ext cx="320040" cy="16459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002662" y="2921000"/>
            <a:ext cx="420624" cy="1828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2936112" y="3039872"/>
            <a:ext cx="365760" cy="640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1082643" y="1891919"/>
            <a:ext cx="283464" cy="20116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1082643" y="2884424"/>
            <a:ext cx="182880" cy="21945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945762" y="3076448"/>
            <a:ext cx="146304" cy="914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3945762" y="2093087"/>
            <a:ext cx="146304" cy="274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2002662" y="925798"/>
            <a:ext cx="365760" cy="27432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2936112" y="1053814"/>
            <a:ext cx="146304" cy="14630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2002662" y="3679666"/>
            <a:ext cx="274320" cy="36576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2936112" y="3880834"/>
            <a:ext cx="164592" cy="16459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cxnSpLocks/>
          </p:cNvCxnSpPr>
          <p:nvPr/>
        </p:nvCxnSpPr>
        <p:spPr>
          <a:xfrm flipV="1">
            <a:off x="3945762" y="3993896"/>
            <a:ext cx="18288" cy="274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3945762" y="1200118"/>
            <a:ext cx="91440" cy="274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082643" y="1026382"/>
            <a:ext cx="192024" cy="20116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1082643" y="3801872"/>
            <a:ext cx="265176" cy="1828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6134100" y="1524000"/>
            <a:ext cx="2286000" cy="2286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>
            <a:cxnSpLocks/>
            <a:stCxn id="37" idx="2"/>
            <a:endCxn id="37" idx="6"/>
          </p:cNvCxnSpPr>
          <p:nvPr/>
        </p:nvCxnSpPr>
        <p:spPr>
          <a:xfrm>
            <a:off x="6134100" y="2667000"/>
            <a:ext cx="228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cxnSpLocks/>
            <a:stCxn id="37" idx="0"/>
            <a:endCxn id="37" idx="4"/>
          </p:cNvCxnSpPr>
          <p:nvPr/>
        </p:nvCxnSpPr>
        <p:spPr>
          <a:xfrm>
            <a:off x="7277100" y="1524000"/>
            <a:ext cx="0" cy="228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cxnSpLocks/>
            <a:stCxn id="37" idx="1"/>
            <a:endCxn id="37" idx="5"/>
          </p:cNvCxnSpPr>
          <p:nvPr/>
        </p:nvCxnSpPr>
        <p:spPr>
          <a:xfrm>
            <a:off x="6468877" y="1858777"/>
            <a:ext cx="1616446" cy="16164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cxnSpLocks/>
            <a:stCxn id="37" idx="7"/>
            <a:endCxn id="37" idx="3"/>
          </p:cNvCxnSpPr>
          <p:nvPr/>
        </p:nvCxnSpPr>
        <p:spPr>
          <a:xfrm flipH="1">
            <a:off x="6468877" y="1858777"/>
            <a:ext cx="1616446" cy="16164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row: Right 51"/>
          <p:cNvSpPr/>
          <p:nvPr/>
        </p:nvSpPr>
        <p:spPr>
          <a:xfrm>
            <a:off x="4963927" y="2336800"/>
            <a:ext cx="622300" cy="703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Partial Circle 59"/>
          <p:cNvSpPr/>
          <p:nvPr/>
        </p:nvSpPr>
        <p:spPr>
          <a:xfrm rot="5400000">
            <a:off x="6468877" y="1805939"/>
            <a:ext cx="1645920" cy="1645920"/>
          </a:xfrm>
          <a:prstGeom prst="pie">
            <a:avLst>
              <a:gd name="adj1" fmla="val 10808887"/>
              <a:gd name="adj2" fmla="val 1352546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Partial Circle 64"/>
          <p:cNvSpPr/>
          <p:nvPr/>
        </p:nvSpPr>
        <p:spPr>
          <a:xfrm rot="5400000">
            <a:off x="6726581" y="2105660"/>
            <a:ext cx="1097280" cy="1097280"/>
          </a:xfrm>
          <a:prstGeom prst="pie">
            <a:avLst>
              <a:gd name="adj1" fmla="val 13616669"/>
              <a:gd name="adj2" fmla="val 1623609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3107" y="4800600"/>
            <a:ext cx="33169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Orientations in each of</a:t>
            </a:r>
          </a:p>
          <a:p>
            <a:r>
              <a:rPr lang="en-US" sz="2400" dirty="0"/>
              <a:t>the 16 pixels of the cell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23822" y="4191000"/>
            <a:ext cx="31065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orientations all</a:t>
            </a:r>
          </a:p>
          <a:p>
            <a:r>
              <a:rPr lang="en-US" sz="2400" dirty="0"/>
              <a:t>ended up in two bins:</a:t>
            </a:r>
          </a:p>
          <a:p>
            <a:r>
              <a:rPr lang="en-US" sz="2400" dirty="0"/>
              <a:t>11 in one bin, 5 in the</a:t>
            </a:r>
          </a:p>
          <a:p>
            <a:r>
              <a:rPr lang="en-US" sz="2400" dirty="0"/>
              <a:t>other. (rough count)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14774" y="5955268"/>
            <a:ext cx="177054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5 11 0 0 0 0 0 0</a:t>
            </a:r>
          </a:p>
        </p:txBody>
      </p:sp>
    </p:spTree>
    <p:extLst>
      <p:ext uri="{BB962C8B-B14F-4D97-AF65-F5344CB8AC3E}">
        <p14:creationId xmlns:p14="http://schemas.microsoft.com/office/powerpoint/2010/main" val="10509366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1506" y="841043"/>
            <a:ext cx="8305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b="0" dirty="0">
                <a:solidFill>
                  <a:srgbClr val="000000"/>
                </a:solidFill>
                <a:latin typeface="Arial" charset="0"/>
              </a:rPr>
              <a:t>Full version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Start with a 16x16 window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(256 pixels)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Divide the 16x16 window into a 4x4 grid of cells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(16 cells)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Compute an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orientation histogram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for each cell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16 cells * 8 orientations = 128 dimensional descriptor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Threshold normalize the descriptor: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b="1"/>
              <a:t>SIFT descriptor</a:t>
            </a:r>
          </a:p>
        </p:txBody>
      </p:sp>
      <p:sp>
        <p:nvSpPr>
          <p:cNvPr id="68613" name="Rectangle 1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59050" y="6411913"/>
            <a:ext cx="368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ea typeface="ＭＳ Ｐゴシック" charset="-128"/>
              </a:rPr>
              <a:t>Adapted from slide by David Lowe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71600" y="4800600"/>
            <a:ext cx="5791200" cy="914610"/>
            <a:chOff x="1371600" y="3733164"/>
            <a:chExt cx="5791200" cy="914610"/>
          </a:xfrm>
        </p:grpSpPr>
        <p:cxnSp>
          <p:nvCxnSpPr>
            <p:cNvPr id="7" name="Straight Arrow Connector 13"/>
            <p:cNvCxnSpPr>
              <a:cxnSpLocks noChangeShapeType="1"/>
            </p:cNvCxnSpPr>
            <p:nvPr>
              <p:custDataLst>
                <p:tags r:id="rId4"/>
              </p:custDataLst>
            </p:nvPr>
          </p:nvCxnSpPr>
          <p:spPr bwMode="auto">
            <a:xfrm flipV="1">
              <a:off x="1371600" y="4642259"/>
              <a:ext cx="5791200" cy="392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Rectangle 20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371600" y="3733164"/>
              <a:ext cx="228600" cy="91302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9" name="Rectangle 1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600200" y="4190469"/>
              <a:ext cx="228600" cy="455717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0" name="Rectangle 1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828800" y="4038600"/>
              <a:ext cx="228600" cy="607586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1" name="Rectangle 1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057400" y="4567089"/>
              <a:ext cx="228600" cy="79095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2" name="Rectangle 1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286000" y="4414402"/>
              <a:ext cx="228600" cy="231784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3" name="Rectangle 19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514600" y="4567089"/>
              <a:ext cx="228600" cy="79096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4" name="Rectangle 20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743200" y="4342904"/>
              <a:ext cx="228600" cy="30328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5" name="Rectangle 2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971800" y="4342904"/>
              <a:ext cx="228600" cy="30487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9" name="Rectangle 20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199906" y="4038599"/>
              <a:ext cx="228600" cy="605007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428506" y="4187890"/>
              <a:ext cx="228600" cy="455717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657106" y="3733164"/>
              <a:ext cx="228600" cy="91044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885706" y="4564510"/>
              <a:ext cx="228600" cy="79095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3" name="Rectangle 1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114306" y="4340325"/>
              <a:ext cx="228600" cy="30328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342906" y="4564510"/>
              <a:ext cx="228600" cy="79096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571506" y="4190469"/>
              <a:ext cx="228600" cy="45313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6" name="Rectangle 21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800106" y="4340325"/>
              <a:ext cx="228600" cy="30487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7" name="Rectangle 20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5027718" y="3962399"/>
              <a:ext cx="228600" cy="679861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8" name="Rectangle 15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256318" y="4186544"/>
              <a:ext cx="228600" cy="455717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9" name="Rectangle 16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5484918" y="4338979"/>
              <a:ext cx="228600" cy="30328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30" name="Rectangle 17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5713518" y="4563164"/>
              <a:ext cx="228600" cy="79095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31" name="Rectangle 18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5942118" y="4338979"/>
              <a:ext cx="228600" cy="30328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32" name="Rectangle 19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170718" y="4563164"/>
              <a:ext cx="228600" cy="79096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33" name="Rectangle 20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6399318" y="3962399"/>
              <a:ext cx="228600" cy="67986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34" name="Rectangle 21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6627918" y="4338979"/>
              <a:ext cx="228600" cy="30487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</p:grpSp>
      <p:cxnSp>
        <p:nvCxnSpPr>
          <p:cNvPr id="35" name="Straight Connector 34"/>
          <p:cNvCxnSpPr/>
          <p:nvPr/>
        </p:nvCxnSpPr>
        <p:spPr bwMode="auto">
          <a:xfrm>
            <a:off x="1371600" y="4800600"/>
            <a:ext cx="5791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914400" y="4610100"/>
            <a:ext cx="68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903" y="3200400"/>
            <a:ext cx="1873297" cy="1012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504" y="3192582"/>
            <a:ext cx="1567788" cy="590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72968" y="3317544"/>
            <a:ext cx="1674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such that: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7543800" y="1371600"/>
            <a:ext cx="1066800" cy="914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8077200" y="1371600"/>
            <a:ext cx="0" cy="914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>
            <a:off x="8343331" y="1371600"/>
            <a:ext cx="0" cy="914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7848600" y="1360227"/>
            <a:ext cx="0" cy="914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>
            <a:stCxn id="3" idx="1"/>
          </p:cNvCxnSpPr>
          <p:nvPr/>
        </p:nvCxnSpPr>
        <p:spPr bwMode="auto">
          <a:xfrm>
            <a:off x="7543800" y="1828800"/>
            <a:ext cx="1066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>
            <a:off x="7543800" y="1633182"/>
            <a:ext cx="1066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>
            <a:off x="7543800" y="2092657"/>
            <a:ext cx="1066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24</a:t>
            </a:fld>
            <a:endParaRPr lang="en-US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196DAC3-97E1-420D-8970-569F60C26B19}"/>
                  </a:ext>
                </a:extLst>
              </p14:cNvPr>
              <p14:cNvContentPartPr/>
              <p14:nvPr/>
            </p14:nvContentPartPr>
            <p14:xfrm>
              <a:off x="2963520" y="2219760"/>
              <a:ext cx="2103840" cy="11052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196DAC3-97E1-420D-8970-569F60C26B1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954160" y="2210400"/>
                <a:ext cx="2122560" cy="12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8666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Properties of SIFT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031240" y="1322658"/>
            <a:ext cx="7772400" cy="2819400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dirty="0"/>
              <a:t>Extraordinarily robust matching technique</a:t>
            </a:r>
          </a:p>
          <a:p>
            <a:pPr lvl="1"/>
            <a:r>
              <a:rPr lang="en-US" sz="1800" dirty="0"/>
              <a:t>Can handle changes in viewpoint</a:t>
            </a:r>
          </a:p>
          <a:p>
            <a:pPr lvl="2"/>
            <a:r>
              <a:rPr lang="en-US" sz="1600" dirty="0"/>
              <a:t>Up to about 30 degree out of plane rotation</a:t>
            </a:r>
          </a:p>
          <a:p>
            <a:pPr lvl="1"/>
            <a:r>
              <a:rPr lang="en-US" sz="1800" dirty="0"/>
              <a:t>Can handle significant changes in illumination</a:t>
            </a:r>
          </a:p>
          <a:p>
            <a:pPr lvl="2"/>
            <a:r>
              <a:rPr lang="en-US" sz="1600" dirty="0"/>
              <a:t>Sometimes even day vs. night (below)</a:t>
            </a:r>
          </a:p>
          <a:p>
            <a:pPr lvl="1"/>
            <a:r>
              <a:rPr lang="en-US" sz="1800" dirty="0"/>
              <a:t>Fast and efficient—can run in real time</a:t>
            </a:r>
          </a:p>
          <a:p>
            <a:pPr lvl="1"/>
            <a:r>
              <a:rPr lang="en-US" sz="1800" dirty="0"/>
              <a:t>Various code available</a:t>
            </a:r>
          </a:p>
          <a:p>
            <a:pPr lvl="2"/>
            <a:r>
              <a:rPr lang="en-US" sz="1100" dirty="0">
                <a:hlinkClick r:id="rId7"/>
              </a:rPr>
              <a:t>http://www.cs.ubc.ca/~lowe/keypoints/</a:t>
            </a:r>
            <a:endParaRPr lang="en-US" sz="1100" dirty="0"/>
          </a:p>
          <a:p>
            <a:pPr lvl="2"/>
            <a:endParaRPr lang="en-US" sz="1100" dirty="0"/>
          </a:p>
        </p:txBody>
      </p:sp>
      <p:pic>
        <p:nvPicPr>
          <p:cNvPr id="69636" name="Picture 2" descr="http://www.cs.washington.edu/homes/snavely/outgoing/test/1a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30" y="4124960"/>
            <a:ext cx="3645770" cy="273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4" descr="http://www.cs.washington.edu/homes/snavely/outgoing/test/2a.jp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030" y="4187778"/>
            <a:ext cx="3645770" cy="273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25</a:t>
            </a:fld>
            <a:endParaRPr lang="en-US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733CCEF-FD00-4469-AEB3-93AFF944A02F}"/>
                  </a:ext>
                </a:extLst>
              </p14:cNvPr>
              <p14:cNvContentPartPr/>
              <p14:nvPr/>
            </p14:nvContentPartPr>
            <p14:xfrm>
              <a:off x="5364360" y="1016280"/>
              <a:ext cx="3281400" cy="19105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733CCEF-FD00-4469-AEB3-93AFF944A02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55000" y="1006920"/>
                <a:ext cx="3300120" cy="192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66482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47800"/>
            <a:ext cx="4419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447800"/>
            <a:ext cx="4419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781300" y="5910263"/>
            <a:ext cx="361950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</a:rPr>
              <a:t>NASA Mars Rover images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</a:rPr>
              <a:t>with SIFT feature matches</a:t>
            </a:r>
            <a:br>
              <a:rPr lang="en-US" sz="1600" dirty="0">
                <a:solidFill>
                  <a:srgbClr val="000000"/>
                </a:solidFill>
              </a:rPr>
            </a:br>
            <a:r>
              <a:rPr lang="en-US" sz="1600" dirty="0">
                <a:solidFill>
                  <a:srgbClr val="000000"/>
                </a:solidFill>
              </a:rPr>
              <a:t>Figure by Noah Snavely</a:t>
            </a:r>
          </a:p>
        </p:txBody>
      </p:sp>
      <p:sp>
        <p:nvSpPr>
          <p:cNvPr id="92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  <a:endParaRPr lang="en-US" sz="2400" dirty="0"/>
          </a:p>
        </p:txBody>
      </p:sp>
      <p:sp>
        <p:nvSpPr>
          <p:cNvPr id="2" name="Oval 1"/>
          <p:cNvSpPr/>
          <p:nvPr/>
        </p:nvSpPr>
        <p:spPr bwMode="auto">
          <a:xfrm>
            <a:off x="141027" y="1394346"/>
            <a:ext cx="2971800" cy="8382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019800" y="5086493"/>
            <a:ext cx="2971800" cy="8382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24496-F575-41DE-9549-53E961162757}" type="slidenum">
              <a:rPr lang="en-US" smtClean="0">
                <a:solidFill>
                  <a:srgbClr val="000000"/>
                </a:solidFill>
              </a:rPr>
              <a:pPr/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3550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Group 3"/>
          <p:cNvGrpSpPr>
            <a:grpSpLocks/>
          </p:cNvGrpSpPr>
          <p:nvPr/>
        </p:nvGrpSpPr>
        <p:grpSpPr bwMode="auto">
          <a:xfrm>
            <a:off x="820738" y="3436938"/>
            <a:ext cx="7485062" cy="2663825"/>
            <a:chOff x="0" y="0"/>
            <a:chExt cx="4715" cy="1678"/>
          </a:xfrm>
        </p:grpSpPr>
        <p:pic>
          <p:nvPicPr>
            <p:cNvPr id="16385" name="Picture 1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0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86" name="Picture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ln/>
        </p:spPr>
        <p:txBody>
          <a:bodyPr rIns="132080"/>
          <a:lstStyle/>
          <a:p>
            <a:r>
              <a:rPr lang="en-US"/>
              <a:t>Matching with Features</a:t>
            </a:r>
          </a:p>
        </p:txBody>
      </p:sp>
      <p:sp>
        <p:nvSpPr>
          <p:cNvPr id="16389" name="Rectangle 5"/>
          <p:cNvSpPr>
            <a:spLocks/>
          </p:cNvSpPr>
          <p:nvPr/>
        </p:nvSpPr>
        <p:spPr bwMode="auto">
          <a:xfrm>
            <a:off x="838200" y="1219200"/>
            <a:ext cx="70866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Detect feature points in both images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8316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ln/>
        </p:spPr>
        <p:txBody>
          <a:bodyPr rIns="132080"/>
          <a:lstStyle/>
          <a:p>
            <a:r>
              <a:rPr lang="en-US"/>
              <a:t>Matching with Features</a:t>
            </a:r>
          </a:p>
        </p:txBody>
      </p:sp>
      <p:sp>
        <p:nvSpPr>
          <p:cNvPr id="17410" name="Rectangle 2"/>
          <p:cNvSpPr>
            <a:spLocks/>
          </p:cNvSpPr>
          <p:nvPr/>
        </p:nvSpPr>
        <p:spPr bwMode="auto">
          <a:xfrm>
            <a:off x="838200" y="1219200"/>
            <a:ext cx="70866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Detect feature points in both images</a:t>
            </a:r>
          </a:p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Find corresponding pairs</a:t>
            </a:r>
          </a:p>
        </p:txBody>
      </p:sp>
      <p:grpSp>
        <p:nvGrpSpPr>
          <p:cNvPr id="17418" name="Group 10"/>
          <p:cNvGrpSpPr>
            <a:grpSpLocks/>
          </p:cNvGrpSpPr>
          <p:nvPr/>
        </p:nvGrpSpPr>
        <p:grpSpPr bwMode="auto">
          <a:xfrm>
            <a:off x="822325" y="3436938"/>
            <a:ext cx="7485063" cy="2663825"/>
            <a:chOff x="0" y="0"/>
            <a:chExt cx="4715" cy="1678"/>
          </a:xfrm>
        </p:grpSpPr>
        <p:pic>
          <p:nvPicPr>
            <p:cNvPr id="17411" name="Picture 3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0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2" name="Picture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3" name="Line 5"/>
            <p:cNvSpPr>
              <a:spLocks noChangeShapeType="1"/>
            </p:cNvSpPr>
            <p:nvPr/>
          </p:nvSpPr>
          <p:spPr bwMode="auto">
            <a:xfrm rot="10800000" flipH="1">
              <a:off x="1536" y="504"/>
              <a:ext cx="1200" cy="96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2130" y="674"/>
              <a:ext cx="1144" cy="9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 rot="10800000" flipH="1">
              <a:off x="1810" y="1368"/>
              <a:ext cx="1070" cy="90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 rot="10800000" flipH="1">
              <a:off x="2098" y="1080"/>
              <a:ext cx="1094" cy="26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 rot="10800000" flipH="1">
              <a:off x="1634" y="816"/>
              <a:ext cx="1150" cy="82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4869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B2D9D-C47B-4409-B1AC-ECE33515E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find correspondences?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55211-D0B6-4716-9E97-ED0EC8A4F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Put the descriptors from each image into vectors and match them</a:t>
            </a:r>
          </a:p>
          <a:p>
            <a:r>
              <a:rPr lang="en-US" dirty="0"/>
              <a:t>How do you compare two descriptors?</a:t>
            </a:r>
          </a:p>
          <a:p>
            <a:r>
              <a:rPr lang="en-US" dirty="0"/>
              <a:t>Vector distance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L1-Distance(A,B) = </a:t>
            </a:r>
            <a:r>
              <a:rPr lang="el-GR" b="1" dirty="0">
                <a:solidFill>
                  <a:srgbClr val="FF0000"/>
                </a:solidFill>
              </a:rPr>
              <a:t>Σ</a:t>
            </a:r>
            <a:r>
              <a:rPr lang="en-US" baseline="-25000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|a</a:t>
            </a:r>
            <a:r>
              <a:rPr lang="en-US" baseline="-25000" dirty="0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- b</a:t>
            </a:r>
            <a:r>
              <a:rPr lang="en-US" baseline="-25000" dirty="0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|</a:t>
            </a:r>
          </a:p>
          <a:p>
            <a:pPr lvl="1"/>
            <a:r>
              <a:rPr lang="en-US" dirty="0"/>
              <a:t>L2-Distance(A,B) = </a:t>
            </a:r>
            <a:r>
              <a:rPr lang="el-GR" b="1" dirty="0"/>
              <a:t>Σ</a:t>
            </a:r>
            <a:r>
              <a:rPr lang="en-US" baseline="-25000" dirty="0" err="1"/>
              <a:t>i</a:t>
            </a:r>
            <a:r>
              <a:rPr lang="en-US" b="1" dirty="0"/>
              <a:t>  </a:t>
            </a:r>
            <a:r>
              <a:rPr lang="en-US" dirty="0"/>
              <a:t>sqrt( a</a:t>
            </a:r>
            <a:r>
              <a:rPr lang="en-US" baseline="-25000" dirty="0"/>
              <a:t>i</a:t>
            </a:r>
            <a:r>
              <a:rPr lang="en-US" baseline="30000" dirty="0"/>
              <a:t>2</a:t>
            </a:r>
            <a:r>
              <a:rPr lang="en-US" dirty="0"/>
              <a:t> –b</a:t>
            </a:r>
            <a:r>
              <a:rPr lang="en-US" baseline="-25000" dirty="0"/>
              <a:t>i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cosine distance (angle between 2 vectors)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1970F-F5CC-4460-B46C-E46712E48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92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74E9C-A1F7-44A7-91E6-A9D96A37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best matches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11195-64E4-4916-96F5-CED0FA574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40" y="162401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For each descriptor a in A, find its best match b in B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And store it in a vector of matches</a:t>
            </a:r>
          </a:p>
          <a:p>
            <a:r>
              <a:rPr lang="en-US" dirty="0"/>
              <a:t>Note: this is abstract; see code for details.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1E811-431C-42F4-8E3A-2C98BD1B5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30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1D59F-B964-464E-805A-678F8BF5971A}"/>
              </a:ext>
            </a:extLst>
          </p:cNvPr>
          <p:cNvSpPr/>
          <p:nvPr/>
        </p:nvSpPr>
        <p:spPr>
          <a:xfrm>
            <a:off x="1645920" y="2667793"/>
            <a:ext cx="934720" cy="2438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130141-23FE-4C91-8FFD-959833BD6A19}"/>
              </a:ext>
            </a:extLst>
          </p:cNvPr>
          <p:cNvSpPr/>
          <p:nvPr/>
        </p:nvSpPr>
        <p:spPr>
          <a:xfrm>
            <a:off x="3312160" y="2663506"/>
            <a:ext cx="934720" cy="2438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36B26D-6B5E-4D2B-A414-A93A4E61ECAA}"/>
              </a:ext>
            </a:extLst>
          </p:cNvPr>
          <p:cNvSpPr/>
          <p:nvPr/>
        </p:nvSpPr>
        <p:spPr>
          <a:xfrm>
            <a:off x="1645920" y="3272393"/>
            <a:ext cx="934720" cy="284480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8B361C-6A12-42A9-BC07-0DACA6039600}"/>
              </a:ext>
            </a:extLst>
          </p:cNvPr>
          <p:cNvSpPr/>
          <p:nvPr/>
        </p:nvSpPr>
        <p:spPr>
          <a:xfrm>
            <a:off x="3312160" y="4054713"/>
            <a:ext cx="934720" cy="28448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177C4FF-1786-4C05-BC25-6BE5672D9BE8}"/>
              </a:ext>
            </a:extLst>
          </p:cNvPr>
          <p:cNvCxnSpPr>
            <a:stCxn id="7" idx="3"/>
            <a:endCxn id="9" idx="1"/>
          </p:cNvCxnSpPr>
          <p:nvPr/>
        </p:nvCxnSpPr>
        <p:spPr>
          <a:xfrm>
            <a:off x="2580640" y="3414633"/>
            <a:ext cx="731520" cy="782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7DF4036-AA40-46E1-AEFC-B24C67036438}"/>
              </a:ext>
            </a:extLst>
          </p:cNvPr>
          <p:cNvSpPr/>
          <p:nvPr/>
        </p:nvSpPr>
        <p:spPr>
          <a:xfrm>
            <a:off x="5455920" y="2663506"/>
            <a:ext cx="1198880" cy="24426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4C8E13-3751-449B-82FC-857F8FCEF2E4}"/>
              </a:ext>
            </a:extLst>
          </p:cNvPr>
          <p:cNvSpPr txBox="1"/>
          <p:nvPr/>
        </p:nvSpPr>
        <p:spPr>
          <a:xfrm>
            <a:off x="1267460" y="3229967"/>
            <a:ext cx="20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i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0C1AA1-3E4F-4185-A476-137B7E04D168}"/>
              </a:ext>
            </a:extLst>
          </p:cNvPr>
          <p:cNvSpPr txBox="1"/>
          <p:nvPr/>
        </p:nvSpPr>
        <p:spPr>
          <a:xfrm>
            <a:off x="4246880" y="3972560"/>
            <a:ext cx="32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8ADBB0-F50B-4E5F-9A79-A02DA574ABA4}"/>
              </a:ext>
            </a:extLst>
          </p:cNvPr>
          <p:cNvSpPr txBox="1"/>
          <p:nvPr/>
        </p:nvSpPr>
        <p:spPr>
          <a:xfrm>
            <a:off x="5455920" y="2667793"/>
            <a:ext cx="1198881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   </a:t>
            </a:r>
            <a:r>
              <a:rPr lang="en-US" sz="2400" dirty="0" err="1"/>
              <a:t>i</a:t>
            </a:r>
            <a:r>
              <a:rPr lang="en-US" sz="2400" dirty="0"/>
              <a:t>       j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12D959-22C2-40B7-B3DE-10233996A0FD}"/>
              </a:ext>
            </a:extLst>
          </p:cNvPr>
          <p:cNvSpPr txBox="1"/>
          <p:nvPr/>
        </p:nvSpPr>
        <p:spPr>
          <a:xfrm flipH="1">
            <a:off x="1844039" y="2256810"/>
            <a:ext cx="541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                              B                                         M</a:t>
            </a:r>
          </a:p>
        </p:txBody>
      </p:sp>
    </p:spTree>
    <p:extLst>
      <p:ext uri="{BB962C8B-B14F-4D97-AF65-F5344CB8AC3E}">
        <p14:creationId xmlns:p14="http://schemas.microsoft.com/office/powerpoint/2010/main" val="13283384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ln/>
        </p:spPr>
        <p:txBody>
          <a:bodyPr rIns="132080"/>
          <a:lstStyle/>
          <a:p>
            <a:r>
              <a:rPr lang="en-US"/>
              <a:t>Matching with Features</a:t>
            </a:r>
          </a:p>
        </p:txBody>
      </p:sp>
      <p:sp>
        <p:nvSpPr>
          <p:cNvPr id="18434" name="Rectangle 2"/>
          <p:cNvSpPr>
            <a:spLocks/>
          </p:cNvSpPr>
          <p:nvPr/>
        </p:nvSpPr>
        <p:spPr bwMode="auto">
          <a:xfrm>
            <a:off x="838200" y="1219200"/>
            <a:ext cx="83058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Detect feature points in both images</a:t>
            </a:r>
          </a:p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Find corresponding pairs</a:t>
            </a:r>
          </a:p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Use these matching pairs to align images. </a:t>
            </a:r>
            <a:endParaRPr lang="en-US" sz="2800" dirty="0">
              <a:solidFill>
                <a:srgbClr val="FF0000"/>
              </a:solidFill>
              <a:ea typeface="ＭＳ Ｐゴシック" charset="0"/>
              <a:cs typeface="Times New Roman" charset="0"/>
            </a:endParaRPr>
          </a:p>
        </p:txBody>
      </p:sp>
      <p:pic>
        <p:nvPicPr>
          <p:cNvPr id="18435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06" y="3733800"/>
            <a:ext cx="5691188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31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074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54229" y="382406"/>
            <a:ext cx="8229600" cy="5135563"/>
          </a:xfrm>
        </p:spPr>
        <p:txBody>
          <a:bodyPr/>
          <a:lstStyle/>
          <a:p>
            <a:r>
              <a:rPr lang="en-US" dirty="0"/>
              <a:t>Larger Goal: Combine two or more overlapping images to make one larger image</a:t>
            </a:r>
          </a:p>
        </p:txBody>
      </p:sp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3581400" y="3352800"/>
            <a:ext cx="1531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Add example</a:t>
            </a:r>
          </a:p>
        </p:txBody>
      </p:sp>
      <p:grpSp>
        <p:nvGrpSpPr>
          <p:cNvPr id="18437" name="Group 24"/>
          <p:cNvGrpSpPr>
            <a:grpSpLocks/>
          </p:cNvGrpSpPr>
          <p:nvPr/>
        </p:nvGrpSpPr>
        <p:grpSpPr bwMode="auto">
          <a:xfrm>
            <a:off x="3028950" y="2254250"/>
            <a:ext cx="5797550" cy="1022350"/>
            <a:chOff x="2012" y="1200"/>
            <a:chExt cx="3652" cy="644"/>
          </a:xfrm>
        </p:grpSpPr>
        <p:pic>
          <p:nvPicPr>
            <p:cNvPr id="18440" name="Picture 17" descr="small-P101003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1" name="Picture 18" descr="small-P101003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2" name="Picture 19" descr="small-P101003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3" name="Picture 20" descr="small-P101003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4" name="Picture 21" descr="small-P101003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6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5" name="Picture 22" descr="small-P101003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6" name="Picture 23" descr="small-P101003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438" name="Picture 25" descr="small-emlak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4000" cy="22923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9" name="TextBox 13"/>
          <p:cNvSpPr txBox="1">
            <a:spLocks noChangeArrowheads="1"/>
          </p:cNvSpPr>
          <p:nvPr/>
        </p:nvSpPr>
        <p:spPr bwMode="auto">
          <a:xfrm>
            <a:off x="6249988" y="6488113"/>
            <a:ext cx="2894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Slide credit: </a:t>
            </a:r>
            <a:r>
              <a:rPr lang="en-US">
                <a:hlinkClick r:id="rId10"/>
              </a:rPr>
              <a:t>Vaibhav Vaish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556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How to do it?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382588" indent="-342900"/>
            <a:r>
              <a:rPr lang="en-US" dirty="0"/>
              <a:t>Basic Procedure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Take a </a:t>
            </a:r>
            <a:r>
              <a:rPr lang="en-US" dirty="0">
                <a:solidFill>
                  <a:srgbClr val="0000CC"/>
                </a:solidFill>
              </a:rPr>
              <a:t>sequence of images </a:t>
            </a:r>
            <a:r>
              <a:rPr lang="en-US" dirty="0"/>
              <a:t>from the same position</a:t>
            </a:r>
          </a:p>
          <a:p>
            <a:pPr marL="954088" lvl="2" indent="0">
              <a:buClr>
                <a:srgbClr val="000000"/>
              </a:buClr>
              <a:buNone/>
            </a:pPr>
            <a:r>
              <a:rPr lang="en-US" dirty="0"/>
              <a:t>(Rotate the camera about its optical center)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Compute </a:t>
            </a:r>
            <a:r>
              <a:rPr lang="en-US" dirty="0">
                <a:solidFill>
                  <a:srgbClr val="0000CC"/>
                </a:solidFill>
              </a:rPr>
              <a:t>transformation</a:t>
            </a:r>
            <a:r>
              <a:rPr lang="en-US" dirty="0"/>
              <a:t> between second image and first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>
                <a:solidFill>
                  <a:srgbClr val="0000CC"/>
                </a:solidFill>
              </a:rPr>
              <a:t>Shift the second image </a:t>
            </a:r>
            <a:r>
              <a:rPr lang="en-US" dirty="0"/>
              <a:t>to overlap with the first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>
                <a:solidFill>
                  <a:srgbClr val="0000CC"/>
                </a:solidFill>
              </a:rPr>
              <a:t>Blend</a:t>
            </a:r>
            <a:r>
              <a:rPr lang="en-US" dirty="0"/>
              <a:t> the two together to create a mosaic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If there are more images, repeat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3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343282"/>
            <a:ext cx="8229600" cy="1143000"/>
          </a:xfrm>
          <a:ln/>
        </p:spPr>
        <p:txBody>
          <a:bodyPr rIns="132080">
            <a:no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sz="2800" dirty="0"/>
              <a:t>1. Take a sequence of images from the same position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54607"/>
            <a:ext cx="8229600" cy="4525963"/>
          </a:xfrm>
          <a:ln/>
        </p:spPr>
        <p:txBody>
          <a:bodyPr rIns="132080"/>
          <a:lstStyle/>
          <a:p>
            <a:pPr marL="1182688" lvl="2">
              <a:buClr>
                <a:srgbClr val="000000"/>
              </a:buClr>
            </a:pPr>
            <a:r>
              <a:rPr lang="en-US" dirty="0"/>
              <a:t>Rotate the camera about its optical center</a:t>
            </a:r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1716076" y="3107382"/>
            <a:ext cx="5797550" cy="1022350"/>
            <a:chOff x="2012" y="1200"/>
            <a:chExt cx="3652" cy="644"/>
          </a:xfrm>
        </p:grpSpPr>
        <p:pic>
          <p:nvPicPr>
            <p:cNvPr id="6" name="Picture 17" descr="small-P101003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8" descr="small-P101003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9" descr="small-P101003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0" descr="small-P101003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1" descr="small-P101003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6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2" descr="small-P101003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3" descr="small-P101003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014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>
            <a:no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sz="2800" dirty="0"/>
              <a:t>2. Compute transformation between images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>
            <a:normAutofit/>
          </a:bodyPr>
          <a:lstStyle/>
          <a:p>
            <a:pPr marL="382588" indent="-342900"/>
            <a:r>
              <a:rPr lang="en-US" sz="2400" dirty="0"/>
              <a:t>Extract interest points</a:t>
            </a:r>
          </a:p>
          <a:p>
            <a:pPr marL="382588" indent="-342900"/>
            <a:r>
              <a:rPr lang="en-US" sz="2400" dirty="0"/>
              <a:t>Find Matches</a:t>
            </a:r>
          </a:p>
          <a:p>
            <a:pPr marL="382588" indent="-342900"/>
            <a:r>
              <a:rPr lang="en-US" sz="2400" dirty="0"/>
              <a:t>Compute transformation</a:t>
            </a:r>
          </a:p>
        </p:txBody>
      </p:sp>
      <p:pic>
        <p:nvPicPr>
          <p:cNvPr id="12" name="Picture 20" descr="small-P10100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652" y="3246821"/>
            <a:ext cx="2472519" cy="3289881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1" descr="small-P10100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615" y="3246821"/>
            <a:ext cx="2459315" cy="3272312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3556000" y="4957379"/>
            <a:ext cx="245241" cy="2189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626538" y="5066862"/>
            <a:ext cx="245241" cy="2189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902607" y="5416331"/>
            <a:ext cx="245241" cy="2189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3764454" y="5774066"/>
            <a:ext cx="245241" cy="35209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8" name="Oval 17"/>
          <p:cNvSpPr/>
          <p:nvPr/>
        </p:nvSpPr>
        <p:spPr>
          <a:xfrm>
            <a:off x="3025227" y="3622949"/>
            <a:ext cx="346842" cy="35209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9" name="Oval 18"/>
          <p:cNvSpPr/>
          <p:nvPr/>
        </p:nvSpPr>
        <p:spPr>
          <a:xfrm>
            <a:off x="2259723" y="4610258"/>
            <a:ext cx="275021" cy="2791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0" name="Oval 19"/>
          <p:cNvSpPr/>
          <p:nvPr/>
        </p:nvSpPr>
        <p:spPr>
          <a:xfrm>
            <a:off x="2088053" y="4957379"/>
            <a:ext cx="275021" cy="2791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1965430" y="5764219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2" name="Oval 21"/>
          <p:cNvSpPr/>
          <p:nvPr/>
        </p:nvSpPr>
        <p:spPr>
          <a:xfrm>
            <a:off x="2117830" y="5808448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3" name="Oval 22"/>
          <p:cNvSpPr/>
          <p:nvPr/>
        </p:nvSpPr>
        <p:spPr>
          <a:xfrm>
            <a:off x="2392856" y="5846981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4" name="Oval 23"/>
          <p:cNvSpPr/>
          <p:nvPr/>
        </p:nvSpPr>
        <p:spPr>
          <a:xfrm>
            <a:off x="2580292" y="6060694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285358" y="6213094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3662854" y="6301118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7" name="Oval 26"/>
          <p:cNvSpPr/>
          <p:nvPr/>
        </p:nvSpPr>
        <p:spPr>
          <a:xfrm>
            <a:off x="1521410" y="5823476"/>
            <a:ext cx="444020" cy="4507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8" name="Oval 27"/>
          <p:cNvSpPr/>
          <p:nvPr/>
        </p:nvSpPr>
        <p:spPr>
          <a:xfrm>
            <a:off x="1512652" y="3545923"/>
            <a:ext cx="444020" cy="4507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9" name="Oval 28"/>
          <p:cNvSpPr/>
          <p:nvPr/>
        </p:nvSpPr>
        <p:spPr>
          <a:xfrm>
            <a:off x="2026321" y="3719949"/>
            <a:ext cx="336753" cy="27672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0" name="Oval 29"/>
          <p:cNvSpPr/>
          <p:nvPr/>
        </p:nvSpPr>
        <p:spPr>
          <a:xfrm>
            <a:off x="3458779" y="3645664"/>
            <a:ext cx="336753" cy="27672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8" name="Oval 47"/>
          <p:cNvSpPr/>
          <p:nvPr/>
        </p:nvSpPr>
        <p:spPr>
          <a:xfrm>
            <a:off x="7052053" y="4613490"/>
            <a:ext cx="245241" cy="2189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741122" y="6343498"/>
            <a:ext cx="245241" cy="2189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1" name="Oval 50"/>
          <p:cNvSpPr/>
          <p:nvPr/>
        </p:nvSpPr>
        <p:spPr>
          <a:xfrm>
            <a:off x="6032163" y="3645664"/>
            <a:ext cx="346842" cy="35209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2" name="Oval 51"/>
          <p:cNvSpPr/>
          <p:nvPr/>
        </p:nvSpPr>
        <p:spPr>
          <a:xfrm>
            <a:off x="7237343" y="4032797"/>
            <a:ext cx="275021" cy="2791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3" name="Oval 52"/>
          <p:cNvSpPr/>
          <p:nvPr/>
        </p:nvSpPr>
        <p:spPr>
          <a:xfrm>
            <a:off x="6962322" y="5091446"/>
            <a:ext cx="275021" cy="2791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4" name="Oval 53"/>
          <p:cNvSpPr/>
          <p:nvPr/>
        </p:nvSpPr>
        <p:spPr>
          <a:xfrm>
            <a:off x="5732125" y="6098176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5" name="Oval 54"/>
          <p:cNvSpPr/>
          <p:nvPr/>
        </p:nvSpPr>
        <p:spPr>
          <a:xfrm>
            <a:off x="6086855" y="6276932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6" name="Oval 55"/>
          <p:cNvSpPr/>
          <p:nvPr/>
        </p:nvSpPr>
        <p:spPr>
          <a:xfrm>
            <a:off x="5992362" y="5737941"/>
            <a:ext cx="216563" cy="219845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7" name="Oval 56"/>
          <p:cNvSpPr/>
          <p:nvPr/>
        </p:nvSpPr>
        <p:spPr>
          <a:xfrm>
            <a:off x="6173566" y="6055167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8" name="Oval 57"/>
          <p:cNvSpPr/>
          <p:nvPr/>
        </p:nvSpPr>
        <p:spPr>
          <a:xfrm>
            <a:off x="5278016" y="6307841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9" name="Oval 58"/>
          <p:cNvSpPr/>
          <p:nvPr/>
        </p:nvSpPr>
        <p:spPr>
          <a:xfrm>
            <a:off x="7256128" y="6295591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62" name="Oval 61"/>
          <p:cNvSpPr/>
          <p:nvPr/>
        </p:nvSpPr>
        <p:spPr>
          <a:xfrm>
            <a:off x="5114684" y="3916860"/>
            <a:ext cx="336753" cy="27672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63" name="Oval 62"/>
          <p:cNvSpPr/>
          <p:nvPr/>
        </p:nvSpPr>
        <p:spPr>
          <a:xfrm>
            <a:off x="6812521" y="3507302"/>
            <a:ext cx="336753" cy="27672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14" name="Straight Arrow Connector 13"/>
          <p:cNvCxnSpPr>
            <a:stCxn id="2" idx="6"/>
            <a:endCxn id="15" idx="2"/>
          </p:cNvCxnSpPr>
          <p:nvPr/>
        </p:nvCxnSpPr>
        <p:spPr>
          <a:xfrm>
            <a:off x="3801241" y="5066862"/>
            <a:ext cx="1825297" cy="109483"/>
          </a:xfrm>
          <a:prstGeom prst="straightConnector1">
            <a:avLst/>
          </a:prstGeom>
          <a:ln w="38100" cmpd="sng"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endCxn id="56" idx="2"/>
          </p:cNvCxnSpPr>
          <p:nvPr/>
        </p:nvCxnSpPr>
        <p:spPr>
          <a:xfrm>
            <a:off x="3147848" y="5525814"/>
            <a:ext cx="2844514" cy="322050"/>
          </a:xfrm>
          <a:prstGeom prst="straightConnector1">
            <a:avLst/>
          </a:prstGeom>
          <a:ln w="38100" cmpd="sng"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69" idx="6"/>
            <a:endCxn id="52" idx="2"/>
          </p:cNvCxnSpPr>
          <p:nvPr/>
        </p:nvCxnSpPr>
        <p:spPr>
          <a:xfrm>
            <a:off x="3985171" y="3922492"/>
            <a:ext cx="3252172" cy="249899"/>
          </a:xfrm>
          <a:prstGeom prst="straightConnector1">
            <a:avLst/>
          </a:prstGeom>
          <a:ln w="38100" cmpd="sng"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3710150" y="3782898"/>
            <a:ext cx="275021" cy="2791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2" name="Oval 71"/>
          <p:cNvSpPr/>
          <p:nvPr/>
        </p:nvSpPr>
        <p:spPr>
          <a:xfrm>
            <a:off x="3025227" y="5737941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73" name="Straight Arrow Connector 72"/>
          <p:cNvCxnSpPr>
            <a:stCxn id="72" idx="6"/>
            <a:endCxn id="57" idx="2"/>
          </p:cNvCxnSpPr>
          <p:nvPr/>
        </p:nvCxnSpPr>
        <p:spPr>
          <a:xfrm>
            <a:off x="3198648" y="5825966"/>
            <a:ext cx="2974918" cy="317226"/>
          </a:xfrm>
          <a:prstGeom prst="straightConnector1">
            <a:avLst/>
          </a:prstGeom>
          <a:ln w="38100" cmpd="sng"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4000936" y="2364818"/>
            <a:ext cx="46420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86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48" grpId="0" animBg="1"/>
      <p:bldP spid="49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2" grpId="0" animBg="1"/>
      <p:bldP spid="63" grpId="0" animBg="1"/>
      <p:bldP spid="69" grpId="0" animBg="1"/>
      <p:bldP spid="72" grpId="0" animBg="1"/>
      <p:bldP spid="7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>
            <a:norm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sz="2800" dirty="0"/>
              <a:t>3. Shift the images to overlap</a:t>
            </a:r>
          </a:p>
        </p:txBody>
      </p:sp>
      <p:pic>
        <p:nvPicPr>
          <p:cNvPr id="4" name="Picture 20" descr="small-P10100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880" y="2071700"/>
            <a:ext cx="2472519" cy="3289881"/>
          </a:xfrm>
          <a:prstGeom prst="rect">
            <a:avLst/>
          </a:prstGeom>
          <a:noFill/>
          <a:ln w="38100" cmpd="sng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1" descr="small-P10100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483" y="2071700"/>
            <a:ext cx="2459315" cy="3272312"/>
          </a:xfrm>
          <a:prstGeom prst="rect">
            <a:avLst/>
          </a:prstGeom>
          <a:noFill/>
          <a:ln w="38100" cmpd="sng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1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2919E-6 -4.40611E-6 L -0.24766 -0.0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92" y="-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>
            <a:norm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sz="2800" dirty="0"/>
              <a:t>4. Blend the two together to create a mosaic</a:t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25" descr="small-emlak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3" r="36282"/>
          <a:stretch/>
        </p:blipFill>
        <p:spPr bwMode="auto">
          <a:xfrm>
            <a:off x="5280191" y="2388882"/>
            <a:ext cx="3363705" cy="22923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640131" y="2382174"/>
            <a:ext cx="2975151" cy="2500155"/>
            <a:chOff x="2096151" y="1325192"/>
            <a:chExt cx="2838531" cy="2376814"/>
          </a:xfrm>
        </p:grpSpPr>
        <p:pic>
          <p:nvPicPr>
            <p:cNvPr id="5" name="Picture 20" descr="small-P101003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6151" y="1385257"/>
              <a:ext cx="1741159" cy="2316749"/>
            </a:xfrm>
            <a:prstGeom prst="rect">
              <a:avLst/>
            </a:prstGeom>
            <a:noFill/>
            <a:ln w="381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1" descr="small-P101003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2821" y="1325192"/>
              <a:ext cx="1731861" cy="2304377"/>
            </a:xfrm>
            <a:prstGeom prst="rect">
              <a:avLst/>
            </a:prstGeom>
            <a:noFill/>
            <a:ln w="381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ight Arrow 2"/>
          <p:cNvSpPr/>
          <p:nvPr/>
        </p:nvSpPr>
        <p:spPr>
          <a:xfrm>
            <a:off x="3858620" y="3227771"/>
            <a:ext cx="1116331" cy="5743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9556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895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/>
              <a:t>5. Repeat for all images</a:t>
            </a:r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1732779" y="2005415"/>
            <a:ext cx="5797550" cy="1022350"/>
            <a:chOff x="2012" y="1200"/>
            <a:chExt cx="3652" cy="644"/>
          </a:xfrm>
        </p:grpSpPr>
        <p:pic>
          <p:nvPicPr>
            <p:cNvPr id="5" name="Picture 17" descr="small-P101003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8" descr="small-P101003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9" descr="small-P101003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0" descr="small-P101003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1" descr="small-P101003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6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2" descr="small-P101003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3" descr="small-P101003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25" descr="small-emlak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46" y="4063961"/>
            <a:ext cx="9144000" cy="22923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2415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How to do it?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382588" indent="-342900"/>
            <a:r>
              <a:rPr lang="en-US" dirty="0"/>
              <a:t>Basic Procedure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Take a sequence of images from the same position</a:t>
            </a:r>
          </a:p>
          <a:p>
            <a:pPr marL="954088" lvl="2" indent="0">
              <a:buClr>
                <a:srgbClr val="000000"/>
              </a:buClr>
              <a:buNone/>
            </a:pPr>
            <a:r>
              <a:rPr lang="en-US" dirty="0"/>
              <a:t>Rotate the camera about its optical center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Compute transformation between second image and first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Shift the second image to overlap with the first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Blend the two together to create a mosaic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If there are more images, repeat</a:t>
            </a:r>
          </a:p>
        </p:txBody>
      </p:sp>
      <p:sp>
        <p:nvSpPr>
          <p:cNvPr id="2" name="Rectangle 1"/>
          <p:cNvSpPr/>
          <p:nvPr/>
        </p:nvSpPr>
        <p:spPr>
          <a:xfrm>
            <a:off x="384531" y="2290750"/>
            <a:ext cx="4557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83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Extract interest points</a:t>
            </a:r>
          </a:p>
          <a:p>
            <a:r>
              <a:rPr lang="en-US" dirty="0"/>
              <a:t>Find good matches </a:t>
            </a:r>
          </a:p>
          <a:p>
            <a:r>
              <a:rPr lang="en-US" dirty="0"/>
              <a:t>Compute transformation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7039" y="1600200"/>
            <a:ext cx="4557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FF0000"/>
              </a:solidFill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4531637" y="4108704"/>
            <a:ext cx="1847432" cy="2458153"/>
            <a:chOff x="1512653" y="3916303"/>
            <a:chExt cx="1969368" cy="2620399"/>
          </a:xfrm>
        </p:grpSpPr>
        <p:pic>
          <p:nvPicPr>
            <p:cNvPr id="44" name="Picture 20" descr="small-P101003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653" y="3916303"/>
              <a:ext cx="1969368" cy="2620399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Oval 45"/>
            <p:cNvSpPr/>
            <p:nvPr/>
          </p:nvSpPr>
          <p:spPr>
            <a:xfrm>
              <a:off x="2602277" y="5650336"/>
              <a:ext cx="195335" cy="174407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49" name="Oval 48"/>
            <p:cNvSpPr/>
            <p:nvPr/>
          </p:nvSpPr>
          <p:spPr>
            <a:xfrm>
              <a:off x="3233389" y="6353714"/>
              <a:ext cx="195335" cy="174407"/>
            </a:xfrm>
            <a:prstGeom prst="ellipse">
              <a:avLst/>
            </a:prstGeom>
            <a:noFill/>
            <a:ln w="38100" cmpd="sng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1" name="Oval 50"/>
            <p:cNvSpPr/>
            <p:nvPr/>
          </p:nvSpPr>
          <p:spPr>
            <a:xfrm>
              <a:off x="3135721" y="5184707"/>
              <a:ext cx="295606" cy="263935"/>
            </a:xfrm>
            <a:prstGeom prst="ellipse">
              <a:avLst/>
            </a:prstGeom>
            <a:noFill/>
            <a:ln w="38100" cmpd="sng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3" name="Oval 52"/>
            <p:cNvSpPr/>
            <p:nvPr/>
          </p:nvSpPr>
          <p:spPr>
            <a:xfrm>
              <a:off x="3061369" y="4238790"/>
              <a:ext cx="391718" cy="349749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6899023" y="4135268"/>
            <a:ext cx="1787777" cy="2383718"/>
            <a:chOff x="4472792" y="3916303"/>
            <a:chExt cx="1958851" cy="2611818"/>
          </a:xfrm>
        </p:grpSpPr>
        <p:pic>
          <p:nvPicPr>
            <p:cNvPr id="45" name="Picture 21" descr="small-P101003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2792" y="3916303"/>
              <a:ext cx="1958851" cy="2606405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Oval 47"/>
            <p:cNvSpPr/>
            <p:nvPr/>
          </p:nvSpPr>
          <p:spPr>
            <a:xfrm>
              <a:off x="5148742" y="5889939"/>
              <a:ext cx="195335" cy="174407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0" name="Oval 49"/>
            <p:cNvSpPr/>
            <p:nvPr/>
          </p:nvSpPr>
          <p:spPr>
            <a:xfrm>
              <a:off x="5797016" y="6353714"/>
              <a:ext cx="195335" cy="174407"/>
            </a:xfrm>
            <a:prstGeom prst="ellipse">
              <a:avLst/>
            </a:prstGeom>
            <a:noFill/>
            <a:ln w="38100" cmpd="sng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2" name="Oval 51"/>
            <p:cNvSpPr/>
            <p:nvPr/>
          </p:nvSpPr>
          <p:spPr>
            <a:xfrm>
              <a:off x="4870298" y="5308093"/>
              <a:ext cx="295606" cy="263935"/>
            </a:xfrm>
            <a:prstGeom prst="ellipse">
              <a:avLst/>
            </a:prstGeom>
            <a:noFill/>
            <a:ln w="38100" cmpd="sng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4" name="Oval 53"/>
            <p:cNvSpPr/>
            <p:nvPr/>
          </p:nvSpPr>
          <p:spPr>
            <a:xfrm>
              <a:off x="4810027" y="4391190"/>
              <a:ext cx="391718" cy="349749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3751727" y="3443590"/>
            <a:ext cx="5291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Let’s assume we are given a set of good matching interest points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7039" y="2123420"/>
            <a:ext cx="4557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45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5181600" y="990600"/>
            <a:ext cx="1951038" cy="3973513"/>
            <a:chOff x="0" y="0"/>
            <a:chExt cx="1229" cy="2503"/>
          </a:xfrm>
        </p:grpSpPr>
        <p:sp>
          <p:nvSpPr>
            <p:cNvPr id="7170" name="Line 2"/>
            <p:cNvSpPr>
              <a:spLocks noChangeShapeType="1"/>
            </p:cNvSpPr>
            <p:nvPr/>
          </p:nvSpPr>
          <p:spPr bwMode="auto">
            <a:xfrm>
              <a:off x="0" y="0"/>
              <a:ext cx="1" cy="2448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71" name="Rectangle 3"/>
            <p:cNvSpPr>
              <a:spLocks/>
            </p:cNvSpPr>
            <p:nvPr/>
          </p:nvSpPr>
          <p:spPr bwMode="auto">
            <a:xfrm>
              <a:off x="367" y="2263"/>
              <a:ext cx="862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  <a:sym typeface="Arial" charset="0"/>
                </a:rPr>
                <a:t>mosaic PP</a:t>
              </a:r>
            </a:p>
          </p:txBody>
        </p:sp>
        <p:sp>
          <p:nvSpPr>
            <p:cNvPr id="7172" name="Line 4"/>
            <p:cNvSpPr>
              <a:spLocks noChangeShapeType="1"/>
            </p:cNvSpPr>
            <p:nvPr/>
          </p:nvSpPr>
          <p:spPr bwMode="auto">
            <a:xfrm rot="10800000">
              <a:off x="48" y="2208"/>
              <a:ext cx="336" cy="192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7183" name="Group 15"/>
          <p:cNvGrpSpPr>
            <a:grpSpLocks/>
          </p:cNvGrpSpPr>
          <p:nvPr/>
        </p:nvGrpSpPr>
        <p:grpSpPr bwMode="auto">
          <a:xfrm>
            <a:off x="2860675" y="1828800"/>
            <a:ext cx="1330325" cy="1255713"/>
            <a:chOff x="0" y="0"/>
            <a:chExt cx="837" cy="791"/>
          </a:xfrm>
        </p:grpSpPr>
        <p:sp>
          <p:nvSpPr>
            <p:cNvPr id="7174" name="Line 6"/>
            <p:cNvSpPr>
              <a:spLocks noChangeShapeType="1"/>
            </p:cNvSpPr>
            <p:nvPr/>
          </p:nvSpPr>
          <p:spPr bwMode="auto">
            <a:xfrm>
              <a:off x="453" y="0"/>
              <a:ext cx="384" cy="480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7182" name="Group 14"/>
            <p:cNvGrpSpPr>
              <a:grpSpLocks/>
            </p:cNvGrpSpPr>
            <p:nvPr/>
          </p:nvGrpSpPr>
          <p:grpSpPr bwMode="auto">
            <a:xfrm rot="2160000">
              <a:off x="71" y="276"/>
              <a:ext cx="500" cy="407"/>
              <a:chOff x="0" y="0"/>
              <a:chExt cx="499" cy="407"/>
            </a:xfrm>
          </p:grpSpPr>
          <p:sp>
            <p:nvSpPr>
              <p:cNvPr id="7175" name="Freeform 7"/>
              <p:cNvSpPr>
                <a:spLocks/>
              </p:cNvSpPr>
              <p:nvPr/>
            </p:nvSpPr>
            <p:spPr bwMode="auto">
              <a:xfrm>
                <a:off x="185" y="101"/>
                <a:ext cx="179" cy="305"/>
              </a:xfrm>
              <a:custGeom>
                <a:avLst/>
                <a:gdLst>
                  <a:gd name="T0" fmla="*/ 1719 w 21600"/>
                  <a:gd name="T1" fmla="*/ 21600 h 21600"/>
                  <a:gd name="T2" fmla="*/ 0 w 21600"/>
                  <a:gd name="T3" fmla="*/ 1558 h 21600"/>
                  <a:gd name="T4" fmla="*/ 967 w 21600"/>
                  <a:gd name="T5" fmla="*/ 921 h 21600"/>
                  <a:gd name="T6" fmla="*/ 1612 w 21600"/>
                  <a:gd name="T7" fmla="*/ 991 h 21600"/>
                  <a:gd name="T8" fmla="*/ 2257 w 21600"/>
                  <a:gd name="T9" fmla="*/ 921 h 21600"/>
                  <a:gd name="T10" fmla="*/ 2364 w 21600"/>
                  <a:gd name="T11" fmla="*/ 708 h 21600"/>
                  <a:gd name="T12" fmla="*/ 2901 w 21600"/>
                  <a:gd name="T13" fmla="*/ 779 h 21600"/>
                  <a:gd name="T14" fmla="*/ 3331 w 21600"/>
                  <a:gd name="T15" fmla="*/ 496 h 21600"/>
                  <a:gd name="T16" fmla="*/ 3976 w 21600"/>
                  <a:gd name="T17" fmla="*/ 637 h 21600"/>
                  <a:gd name="T18" fmla="*/ 4406 w 21600"/>
                  <a:gd name="T19" fmla="*/ 425 h 21600"/>
                  <a:gd name="T20" fmla="*/ 4943 w 21600"/>
                  <a:gd name="T21" fmla="*/ 354 h 21600"/>
                  <a:gd name="T22" fmla="*/ 5588 w 21600"/>
                  <a:gd name="T23" fmla="*/ 212 h 21600"/>
                  <a:gd name="T24" fmla="*/ 6125 w 21600"/>
                  <a:gd name="T25" fmla="*/ 283 h 21600"/>
                  <a:gd name="T26" fmla="*/ 6663 w 21600"/>
                  <a:gd name="T27" fmla="*/ 212 h 21600"/>
                  <a:gd name="T28" fmla="*/ 7093 w 21600"/>
                  <a:gd name="T29" fmla="*/ 0 h 21600"/>
                  <a:gd name="T30" fmla="*/ 7952 w 21600"/>
                  <a:gd name="T31" fmla="*/ 0 h 21600"/>
                  <a:gd name="T32" fmla="*/ 8597 w 21600"/>
                  <a:gd name="T33" fmla="*/ 71 h 21600"/>
                  <a:gd name="T34" fmla="*/ 8919 w 21600"/>
                  <a:gd name="T35" fmla="*/ 71 h 21600"/>
                  <a:gd name="T36" fmla="*/ 9242 w 21600"/>
                  <a:gd name="T37" fmla="*/ 212 h 21600"/>
                  <a:gd name="T38" fmla="*/ 9887 w 21600"/>
                  <a:gd name="T39" fmla="*/ 283 h 21600"/>
                  <a:gd name="T40" fmla="*/ 10531 w 21600"/>
                  <a:gd name="T41" fmla="*/ 496 h 21600"/>
                  <a:gd name="T42" fmla="*/ 11069 w 21600"/>
                  <a:gd name="T43" fmla="*/ 496 h 21600"/>
                  <a:gd name="T44" fmla="*/ 11928 w 21600"/>
                  <a:gd name="T45" fmla="*/ 708 h 21600"/>
                  <a:gd name="T46" fmla="*/ 12358 w 21600"/>
                  <a:gd name="T47" fmla="*/ 850 h 21600"/>
                  <a:gd name="T48" fmla="*/ 13003 w 21600"/>
                  <a:gd name="T49" fmla="*/ 779 h 21600"/>
                  <a:gd name="T50" fmla="*/ 13433 w 21600"/>
                  <a:gd name="T51" fmla="*/ 1133 h 21600"/>
                  <a:gd name="T52" fmla="*/ 14078 w 21600"/>
                  <a:gd name="T53" fmla="*/ 1204 h 21600"/>
                  <a:gd name="T54" fmla="*/ 14507 w 21600"/>
                  <a:gd name="T55" fmla="*/ 1346 h 21600"/>
                  <a:gd name="T56" fmla="*/ 15045 w 21600"/>
                  <a:gd name="T57" fmla="*/ 1487 h 21600"/>
                  <a:gd name="T58" fmla="*/ 15260 w 21600"/>
                  <a:gd name="T59" fmla="*/ 1700 h 21600"/>
                  <a:gd name="T60" fmla="*/ 15690 w 21600"/>
                  <a:gd name="T61" fmla="*/ 1912 h 21600"/>
                  <a:gd name="T62" fmla="*/ 16227 w 21600"/>
                  <a:gd name="T63" fmla="*/ 2195 h 21600"/>
                  <a:gd name="T64" fmla="*/ 16442 w 21600"/>
                  <a:gd name="T65" fmla="*/ 2479 h 21600"/>
                  <a:gd name="T66" fmla="*/ 16764 w 21600"/>
                  <a:gd name="T67" fmla="*/ 2550 h 21600"/>
                  <a:gd name="T68" fmla="*/ 17194 w 21600"/>
                  <a:gd name="T69" fmla="*/ 2904 h 21600"/>
                  <a:gd name="T70" fmla="*/ 17516 w 21600"/>
                  <a:gd name="T71" fmla="*/ 3116 h 21600"/>
                  <a:gd name="T72" fmla="*/ 18054 w 21600"/>
                  <a:gd name="T73" fmla="*/ 3258 h 21600"/>
                  <a:gd name="T74" fmla="*/ 18484 w 21600"/>
                  <a:gd name="T75" fmla="*/ 3541 h 21600"/>
                  <a:gd name="T76" fmla="*/ 18913 w 21600"/>
                  <a:gd name="T77" fmla="*/ 3753 h 21600"/>
                  <a:gd name="T78" fmla="*/ 19128 w 21600"/>
                  <a:gd name="T79" fmla="*/ 3895 h 21600"/>
                  <a:gd name="T80" fmla="*/ 19558 w 21600"/>
                  <a:gd name="T81" fmla="*/ 4178 h 21600"/>
                  <a:gd name="T82" fmla="*/ 19881 w 21600"/>
                  <a:gd name="T83" fmla="*/ 4391 h 21600"/>
                  <a:gd name="T84" fmla="*/ 19988 w 21600"/>
                  <a:gd name="T85" fmla="*/ 4745 h 21600"/>
                  <a:gd name="T86" fmla="*/ 20310 w 21600"/>
                  <a:gd name="T87" fmla="*/ 5170 h 21600"/>
                  <a:gd name="T88" fmla="*/ 20633 w 21600"/>
                  <a:gd name="T89" fmla="*/ 5382 h 21600"/>
                  <a:gd name="T90" fmla="*/ 21063 w 21600"/>
                  <a:gd name="T91" fmla="*/ 5666 h 21600"/>
                  <a:gd name="T92" fmla="*/ 21278 w 21600"/>
                  <a:gd name="T93" fmla="*/ 5949 h 21600"/>
                  <a:gd name="T94" fmla="*/ 21493 w 21600"/>
                  <a:gd name="T95" fmla="*/ 6374 h 21600"/>
                  <a:gd name="T96" fmla="*/ 21600 w 21600"/>
                  <a:gd name="T97" fmla="*/ 7011 h 21600"/>
                  <a:gd name="T98" fmla="*/ 1719 w 21600"/>
                  <a:gd name="T9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600" h="21600">
                    <a:moveTo>
                      <a:pt x="1719" y="21600"/>
                    </a:moveTo>
                    <a:lnTo>
                      <a:pt x="0" y="1558"/>
                    </a:lnTo>
                    <a:lnTo>
                      <a:pt x="967" y="921"/>
                    </a:lnTo>
                    <a:lnTo>
                      <a:pt x="1612" y="991"/>
                    </a:lnTo>
                    <a:lnTo>
                      <a:pt x="2257" y="921"/>
                    </a:lnTo>
                    <a:lnTo>
                      <a:pt x="2364" y="708"/>
                    </a:lnTo>
                    <a:lnTo>
                      <a:pt x="2901" y="779"/>
                    </a:lnTo>
                    <a:lnTo>
                      <a:pt x="3331" y="496"/>
                    </a:lnTo>
                    <a:lnTo>
                      <a:pt x="3976" y="637"/>
                    </a:lnTo>
                    <a:lnTo>
                      <a:pt x="4406" y="425"/>
                    </a:lnTo>
                    <a:lnTo>
                      <a:pt x="4943" y="354"/>
                    </a:lnTo>
                    <a:lnTo>
                      <a:pt x="5588" y="212"/>
                    </a:lnTo>
                    <a:lnTo>
                      <a:pt x="6125" y="283"/>
                    </a:lnTo>
                    <a:lnTo>
                      <a:pt x="6663" y="212"/>
                    </a:lnTo>
                    <a:lnTo>
                      <a:pt x="7093" y="0"/>
                    </a:lnTo>
                    <a:lnTo>
                      <a:pt x="7952" y="0"/>
                    </a:lnTo>
                    <a:lnTo>
                      <a:pt x="8597" y="71"/>
                    </a:lnTo>
                    <a:lnTo>
                      <a:pt x="8919" y="71"/>
                    </a:lnTo>
                    <a:lnTo>
                      <a:pt x="9242" y="212"/>
                    </a:lnTo>
                    <a:lnTo>
                      <a:pt x="9887" y="283"/>
                    </a:lnTo>
                    <a:lnTo>
                      <a:pt x="10531" y="496"/>
                    </a:lnTo>
                    <a:lnTo>
                      <a:pt x="11069" y="496"/>
                    </a:lnTo>
                    <a:lnTo>
                      <a:pt x="11928" y="708"/>
                    </a:lnTo>
                    <a:lnTo>
                      <a:pt x="12358" y="850"/>
                    </a:lnTo>
                    <a:lnTo>
                      <a:pt x="13003" y="779"/>
                    </a:lnTo>
                    <a:lnTo>
                      <a:pt x="13433" y="1133"/>
                    </a:lnTo>
                    <a:lnTo>
                      <a:pt x="14078" y="1204"/>
                    </a:lnTo>
                    <a:lnTo>
                      <a:pt x="14507" y="1346"/>
                    </a:lnTo>
                    <a:lnTo>
                      <a:pt x="15045" y="1487"/>
                    </a:lnTo>
                    <a:lnTo>
                      <a:pt x="15260" y="1700"/>
                    </a:lnTo>
                    <a:lnTo>
                      <a:pt x="15690" y="1912"/>
                    </a:lnTo>
                    <a:lnTo>
                      <a:pt x="16227" y="2195"/>
                    </a:lnTo>
                    <a:lnTo>
                      <a:pt x="16442" y="2479"/>
                    </a:lnTo>
                    <a:lnTo>
                      <a:pt x="16764" y="2550"/>
                    </a:lnTo>
                    <a:lnTo>
                      <a:pt x="17194" y="2904"/>
                    </a:lnTo>
                    <a:lnTo>
                      <a:pt x="17516" y="3116"/>
                    </a:lnTo>
                    <a:lnTo>
                      <a:pt x="18054" y="3258"/>
                    </a:lnTo>
                    <a:lnTo>
                      <a:pt x="18484" y="3541"/>
                    </a:lnTo>
                    <a:lnTo>
                      <a:pt x="18913" y="3753"/>
                    </a:lnTo>
                    <a:lnTo>
                      <a:pt x="19128" y="3895"/>
                    </a:lnTo>
                    <a:lnTo>
                      <a:pt x="19558" y="4178"/>
                    </a:lnTo>
                    <a:lnTo>
                      <a:pt x="19881" y="4391"/>
                    </a:lnTo>
                    <a:lnTo>
                      <a:pt x="19988" y="4745"/>
                    </a:lnTo>
                    <a:lnTo>
                      <a:pt x="20310" y="5170"/>
                    </a:lnTo>
                    <a:lnTo>
                      <a:pt x="20633" y="5382"/>
                    </a:lnTo>
                    <a:lnTo>
                      <a:pt x="21063" y="5666"/>
                    </a:lnTo>
                    <a:lnTo>
                      <a:pt x="21278" y="5949"/>
                    </a:lnTo>
                    <a:lnTo>
                      <a:pt x="21493" y="6374"/>
                    </a:lnTo>
                    <a:lnTo>
                      <a:pt x="21600" y="7011"/>
                    </a:lnTo>
                    <a:lnTo>
                      <a:pt x="1719" y="2160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7178" name="Group 10"/>
              <p:cNvGrpSpPr>
                <a:grpSpLocks/>
              </p:cNvGrpSpPr>
              <p:nvPr/>
            </p:nvGrpSpPr>
            <p:grpSpPr bwMode="auto">
              <a:xfrm rot="-1380000">
                <a:off x="212" y="78"/>
                <a:ext cx="132" cy="149"/>
                <a:chOff x="0" y="0"/>
                <a:chExt cx="132" cy="149"/>
              </a:xfrm>
            </p:grpSpPr>
            <p:sp>
              <p:nvSpPr>
                <p:cNvPr id="7176" name="Freeform 8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>
                    <a:gd name="T0" fmla="*/ 0 w 21600"/>
                    <a:gd name="T1" fmla="+- 0 1 1"/>
                    <a:gd name="T2" fmla="*/ 1 h 21599"/>
                    <a:gd name="T3" fmla="*/ 144 w 21600"/>
                    <a:gd name="T4" fmla="+- 0 1 1"/>
                    <a:gd name="T5" fmla="*/ 1 h 21599"/>
                    <a:gd name="T6" fmla="*/ 21600 w 21600"/>
                    <a:gd name="T7" fmla="+- 0 21600 1"/>
                    <a:gd name="T8" fmla="*/ 21600 h 21599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</a:cxnLst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7177" name="AutoShape 9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  <a:lnTo>
                        <a:pt x="144" y="21599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rnd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7179" name="Line 11"/>
              <p:cNvSpPr>
                <a:spLocks noChangeShapeType="1"/>
              </p:cNvSpPr>
              <p:nvPr/>
            </p:nvSpPr>
            <p:spPr bwMode="auto">
              <a:xfrm>
                <a:off x="180" y="0"/>
                <a:ext cx="20" cy="407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180" name="Oval 12"/>
              <p:cNvSpPr>
                <a:spLocks/>
              </p:cNvSpPr>
              <p:nvPr/>
            </p:nvSpPr>
            <p:spPr bwMode="auto">
              <a:xfrm rot="-3960000">
                <a:off x="249" y="81"/>
                <a:ext cx="71" cy="111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181" name="Line 13"/>
              <p:cNvSpPr>
                <a:spLocks noChangeShapeType="1"/>
              </p:cNvSpPr>
              <p:nvPr/>
            </p:nvSpPr>
            <p:spPr bwMode="auto">
              <a:xfrm rot="10800000" flipH="1">
                <a:off x="200" y="106"/>
                <a:ext cx="240" cy="30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sp>
        <p:nvSpPr>
          <p:cNvPr id="7184" name="Rectangle 1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90600"/>
          </a:xfrm>
          <a:ln/>
        </p:spPr>
        <p:txBody>
          <a:bodyPr rIns="132080"/>
          <a:lstStyle/>
          <a:p>
            <a:r>
              <a:rPr lang="en-US"/>
              <a:t>Image reprojection</a:t>
            </a:r>
          </a:p>
        </p:txBody>
      </p:sp>
      <p:sp>
        <p:nvSpPr>
          <p:cNvPr id="7185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685800" y="5181600"/>
            <a:ext cx="7772400" cy="1676400"/>
          </a:xfrm>
          <a:ln/>
        </p:spPr>
        <p:txBody>
          <a:bodyPr rIns="132080">
            <a:normAutofit fontScale="92500"/>
          </a:bodyPr>
          <a:lstStyle/>
          <a:p>
            <a:pPr marL="382588" indent="-342900"/>
            <a:r>
              <a:rPr lang="en-US"/>
              <a:t>The mosaic has a natural interpretation in 3D</a:t>
            </a:r>
          </a:p>
          <a:p>
            <a:pPr marL="782638" lvl="1">
              <a:buClr>
                <a:srgbClr val="000000"/>
              </a:buClr>
            </a:pPr>
            <a:r>
              <a:rPr lang="en-US"/>
              <a:t>The images are reprojected onto a common plane</a:t>
            </a:r>
          </a:p>
          <a:p>
            <a:pPr marL="782638" lvl="1">
              <a:buClr>
                <a:srgbClr val="000000"/>
              </a:buClr>
            </a:pPr>
            <a:r>
              <a:rPr lang="en-US"/>
              <a:t>The mosaic is formed on this plane</a:t>
            </a:r>
          </a:p>
        </p:txBody>
      </p:sp>
      <p:grpSp>
        <p:nvGrpSpPr>
          <p:cNvPr id="7195" name="Group 27"/>
          <p:cNvGrpSpPr>
            <a:grpSpLocks/>
          </p:cNvGrpSpPr>
          <p:nvPr/>
        </p:nvGrpSpPr>
        <p:grpSpPr bwMode="auto">
          <a:xfrm>
            <a:off x="2935288" y="2286000"/>
            <a:ext cx="1179512" cy="919163"/>
            <a:chOff x="0" y="0"/>
            <a:chExt cx="742" cy="579"/>
          </a:xfrm>
        </p:grpSpPr>
        <p:grpSp>
          <p:nvGrpSpPr>
            <p:cNvPr id="7193" name="Group 25"/>
            <p:cNvGrpSpPr>
              <a:grpSpLocks/>
            </p:cNvGrpSpPr>
            <p:nvPr/>
          </p:nvGrpSpPr>
          <p:grpSpPr bwMode="auto">
            <a:xfrm rot="4140000">
              <a:off x="82" y="91"/>
              <a:ext cx="393" cy="448"/>
              <a:chOff x="0" y="0"/>
              <a:chExt cx="392" cy="448"/>
            </a:xfrm>
          </p:grpSpPr>
          <p:sp>
            <p:nvSpPr>
              <p:cNvPr id="7186" name="Freeform 18"/>
              <p:cNvSpPr>
                <a:spLocks/>
              </p:cNvSpPr>
              <p:nvPr/>
            </p:nvSpPr>
            <p:spPr bwMode="auto">
              <a:xfrm>
                <a:off x="137" y="101"/>
                <a:ext cx="180" cy="305"/>
              </a:xfrm>
              <a:custGeom>
                <a:avLst/>
                <a:gdLst>
                  <a:gd name="T0" fmla="*/ 1719 w 21600"/>
                  <a:gd name="T1" fmla="*/ 21600 h 21600"/>
                  <a:gd name="T2" fmla="*/ 0 w 21600"/>
                  <a:gd name="T3" fmla="*/ 1558 h 21600"/>
                  <a:gd name="T4" fmla="*/ 967 w 21600"/>
                  <a:gd name="T5" fmla="*/ 921 h 21600"/>
                  <a:gd name="T6" fmla="*/ 1612 w 21600"/>
                  <a:gd name="T7" fmla="*/ 991 h 21600"/>
                  <a:gd name="T8" fmla="*/ 2257 w 21600"/>
                  <a:gd name="T9" fmla="*/ 921 h 21600"/>
                  <a:gd name="T10" fmla="*/ 2364 w 21600"/>
                  <a:gd name="T11" fmla="*/ 708 h 21600"/>
                  <a:gd name="T12" fmla="*/ 2901 w 21600"/>
                  <a:gd name="T13" fmla="*/ 779 h 21600"/>
                  <a:gd name="T14" fmla="*/ 3331 w 21600"/>
                  <a:gd name="T15" fmla="*/ 496 h 21600"/>
                  <a:gd name="T16" fmla="*/ 3976 w 21600"/>
                  <a:gd name="T17" fmla="*/ 637 h 21600"/>
                  <a:gd name="T18" fmla="*/ 4406 w 21600"/>
                  <a:gd name="T19" fmla="*/ 425 h 21600"/>
                  <a:gd name="T20" fmla="*/ 4943 w 21600"/>
                  <a:gd name="T21" fmla="*/ 354 h 21600"/>
                  <a:gd name="T22" fmla="*/ 5588 w 21600"/>
                  <a:gd name="T23" fmla="*/ 212 h 21600"/>
                  <a:gd name="T24" fmla="*/ 6125 w 21600"/>
                  <a:gd name="T25" fmla="*/ 283 h 21600"/>
                  <a:gd name="T26" fmla="*/ 6663 w 21600"/>
                  <a:gd name="T27" fmla="*/ 212 h 21600"/>
                  <a:gd name="T28" fmla="*/ 7093 w 21600"/>
                  <a:gd name="T29" fmla="*/ 0 h 21600"/>
                  <a:gd name="T30" fmla="*/ 7952 w 21600"/>
                  <a:gd name="T31" fmla="*/ 0 h 21600"/>
                  <a:gd name="T32" fmla="*/ 8597 w 21600"/>
                  <a:gd name="T33" fmla="*/ 71 h 21600"/>
                  <a:gd name="T34" fmla="*/ 8919 w 21600"/>
                  <a:gd name="T35" fmla="*/ 71 h 21600"/>
                  <a:gd name="T36" fmla="*/ 9242 w 21600"/>
                  <a:gd name="T37" fmla="*/ 212 h 21600"/>
                  <a:gd name="T38" fmla="*/ 9887 w 21600"/>
                  <a:gd name="T39" fmla="*/ 283 h 21600"/>
                  <a:gd name="T40" fmla="*/ 10531 w 21600"/>
                  <a:gd name="T41" fmla="*/ 496 h 21600"/>
                  <a:gd name="T42" fmla="*/ 11069 w 21600"/>
                  <a:gd name="T43" fmla="*/ 496 h 21600"/>
                  <a:gd name="T44" fmla="*/ 11928 w 21600"/>
                  <a:gd name="T45" fmla="*/ 708 h 21600"/>
                  <a:gd name="T46" fmla="*/ 12358 w 21600"/>
                  <a:gd name="T47" fmla="*/ 850 h 21600"/>
                  <a:gd name="T48" fmla="*/ 13003 w 21600"/>
                  <a:gd name="T49" fmla="*/ 779 h 21600"/>
                  <a:gd name="T50" fmla="*/ 13433 w 21600"/>
                  <a:gd name="T51" fmla="*/ 1133 h 21600"/>
                  <a:gd name="T52" fmla="*/ 14078 w 21600"/>
                  <a:gd name="T53" fmla="*/ 1204 h 21600"/>
                  <a:gd name="T54" fmla="*/ 14507 w 21600"/>
                  <a:gd name="T55" fmla="*/ 1346 h 21600"/>
                  <a:gd name="T56" fmla="*/ 15045 w 21600"/>
                  <a:gd name="T57" fmla="*/ 1487 h 21600"/>
                  <a:gd name="T58" fmla="*/ 15260 w 21600"/>
                  <a:gd name="T59" fmla="*/ 1700 h 21600"/>
                  <a:gd name="T60" fmla="*/ 15690 w 21600"/>
                  <a:gd name="T61" fmla="*/ 1912 h 21600"/>
                  <a:gd name="T62" fmla="*/ 16227 w 21600"/>
                  <a:gd name="T63" fmla="*/ 2195 h 21600"/>
                  <a:gd name="T64" fmla="*/ 16442 w 21600"/>
                  <a:gd name="T65" fmla="*/ 2479 h 21600"/>
                  <a:gd name="T66" fmla="*/ 16764 w 21600"/>
                  <a:gd name="T67" fmla="*/ 2550 h 21600"/>
                  <a:gd name="T68" fmla="*/ 17194 w 21600"/>
                  <a:gd name="T69" fmla="*/ 2904 h 21600"/>
                  <a:gd name="T70" fmla="*/ 17516 w 21600"/>
                  <a:gd name="T71" fmla="*/ 3116 h 21600"/>
                  <a:gd name="T72" fmla="*/ 18054 w 21600"/>
                  <a:gd name="T73" fmla="*/ 3258 h 21600"/>
                  <a:gd name="T74" fmla="*/ 18484 w 21600"/>
                  <a:gd name="T75" fmla="*/ 3541 h 21600"/>
                  <a:gd name="T76" fmla="*/ 18913 w 21600"/>
                  <a:gd name="T77" fmla="*/ 3753 h 21600"/>
                  <a:gd name="T78" fmla="*/ 19128 w 21600"/>
                  <a:gd name="T79" fmla="*/ 3895 h 21600"/>
                  <a:gd name="T80" fmla="*/ 19558 w 21600"/>
                  <a:gd name="T81" fmla="*/ 4178 h 21600"/>
                  <a:gd name="T82" fmla="*/ 19881 w 21600"/>
                  <a:gd name="T83" fmla="*/ 4391 h 21600"/>
                  <a:gd name="T84" fmla="*/ 19988 w 21600"/>
                  <a:gd name="T85" fmla="*/ 4745 h 21600"/>
                  <a:gd name="T86" fmla="*/ 20310 w 21600"/>
                  <a:gd name="T87" fmla="*/ 5170 h 21600"/>
                  <a:gd name="T88" fmla="*/ 20633 w 21600"/>
                  <a:gd name="T89" fmla="*/ 5382 h 21600"/>
                  <a:gd name="T90" fmla="*/ 21063 w 21600"/>
                  <a:gd name="T91" fmla="*/ 5666 h 21600"/>
                  <a:gd name="T92" fmla="*/ 21278 w 21600"/>
                  <a:gd name="T93" fmla="*/ 5949 h 21600"/>
                  <a:gd name="T94" fmla="*/ 21493 w 21600"/>
                  <a:gd name="T95" fmla="*/ 6374 h 21600"/>
                  <a:gd name="T96" fmla="*/ 21600 w 21600"/>
                  <a:gd name="T97" fmla="*/ 7011 h 21600"/>
                  <a:gd name="T98" fmla="*/ 1719 w 21600"/>
                  <a:gd name="T9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600" h="21600">
                    <a:moveTo>
                      <a:pt x="1719" y="21600"/>
                    </a:moveTo>
                    <a:lnTo>
                      <a:pt x="0" y="1558"/>
                    </a:lnTo>
                    <a:lnTo>
                      <a:pt x="967" y="921"/>
                    </a:lnTo>
                    <a:lnTo>
                      <a:pt x="1612" y="991"/>
                    </a:lnTo>
                    <a:lnTo>
                      <a:pt x="2257" y="921"/>
                    </a:lnTo>
                    <a:lnTo>
                      <a:pt x="2364" y="708"/>
                    </a:lnTo>
                    <a:lnTo>
                      <a:pt x="2901" y="779"/>
                    </a:lnTo>
                    <a:lnTo>
                      <a:pt x="3331" y="496"/>
                    </a:lnTo>
                    <a:lnTo>
                      <a:pt x="3976" y="637"/>
                    </a:lnTo>
                    <a:lnTo>
                      <a:pt x="4406" y="425"/>
                    </a:lnTo>
                    <a:lnTo>
                      <a:pt x="4943" y="354"/>
                    </a:lnTo>
                    <a:lnTo>
                      <a:pt x="5588" y="212"/>
                    </a:lnTo>
                    <a:lnTo>
                      <a:pt x="6125" y="283"/>
                    </a:lnTo>
                    <a:lnTo>
                      <a:pt x="6663" y="212"/>
                    </a:lnTo>
                    <a:lnTo>
                      <a:pt x="7093" y="0"/>
                    </a:lnTo>
                    <a:lnTo>
                      <a:pt x="7952" y="0"/>
                    </a:lnTo>
                    <a:lnTo>
                      <a:pt x="8597" y="71"/>
                    </a:lnTo>
                    <a:lnTo>
                      <a:pt x="8919" y="71"/>
                    </a:lnTo>
                    <a:lnTo>
                      <a:pt x="9242" y="212"/>
                    </a:lnTo>
                    <a:lnTo>
                      <a:pt x="9887" y="283"/>
                    </a:lnTo>
                    <a:lnTo>
                      <a:pt x="10531" y="496"/>
                    </a:lnTo>
                    <a:lnTo>
                      <a:pt x="11069" y="496"/>
                    </a:lnTo>
                    <a:lnTo>
                      <a:pt x="11928" y="708"/>
                    </a:lnTo>
                    <a:lnTo>
                      <a:pt x="12358" y="850"/>
                    </a:lnTo>
                    <a:lnTo>
                      <a:pt x="13003" y="779"/>
                    </a:lnTo>
                    <a:lnTo>
                      <a:pt x="13433" y="1133"/>
                    </a:lnTo>
                    <a:lnTo>
                      <a:pt x="14078" y="1204"/>
                    </a:lnTo>
                    <a:lnTo>
                      <a:pt x="14507" y="1346"/>
                    </a:lnTo>
                    <a:lnTo>
                      <a:pt x="15045" y="1487"/>
                    </a:lnTo>
                    <a:lnTo>
                      <a:pt x="15260" y="1700"/>
                    </a:lnTo>
                    <a:lnTo>
                      <a:pt x="15690" y="1912"/>
                    </a:lnTo>
                    <a:lnTo>
                      <a:pt x="16227" y="2195"/>
                    </a:lnTo>
                    <a:lnTo>
                      <a:pt x="16442" y="2479"/>
                    </a:lnTo>
                    <a:lnTo>
                      <a:pt x="16764" y="2550"/>
                    </a:lnTo>
                    <a:lnTo>
                      <a:pt x="17194" y="2904"/>
                    </a:lnTo>
                    <a:lnTo>
                      <a:pt x="17516" y="3116"/>
                    </a:lnTo>
                    <a:lnTo>
                      <a:pt x="18054" y="3258"/>
                    </a:lnTo>
                    <a:lnTo>
                      <a:pt x="18484" y="3541"/>
                    </a:lnTo>
                    <a:lnTo>
                      <a:pt x="18913" y="3753"/>
                    </a:lnTo>
                    <a:lnTo>
                      <a:pt x="19128" y="3895"/>
                    </a:lnTo>
                    <a:lnTo>
                      <a:pt x="19558" y="4178"/>
                    </a:lnTo>
                    <a:lnTo>
                      <a:pt x="19881" y="4391"/>
                    </a:lnTo>
                    <a:lnTo>
                      <a:pt x="19988" y="4745"/>
                    </a:lnTo>
                    <a:lnTo>
                      <a:pt x="20310" y="5170"/>
                    </a:lnTo>
                    <a:lnTo>
                      <a:pt x="20633" y="5382"/>
                    </a:lnTo>
                    <a:lnTo>
                      <a:pt x="21063" y="5666"/>
                    </a:lnTo>
                    <a:lnTo>
                      <a:pt x="21278" y="5949"/>
                    </a:lnTo>
                    <a:lnTo>
                      <a:pt x="21493" y="6374"/>
                    </a:lnTo>
                    <a:lnTo>
                      <a:pt x="21600" y="7011"/>
                    </a:lnTo>
                    <a:lnTo>
                      <a:pt x="1719" y="2160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7189" name="Group 21"/>
              <p:cNvGrpSpPr>
                <a:grpSpLocks/>
              </p:cNvGrpSpPr>
              <p:nvPr/>
            </p:nvGrpSpPr>
            <p:grpSpPr bwMode="auto">
              <a:xfrm rot="-1380000">
                <a:off x="164" y="78"/>
                <a:ext cx="132" cy="149"/>
                <a:chOff x="0" y="0"/>
                <a:chExt cx="132" cy="149"/>
              </a:xfrm>
            </p:grpSpPr>
            <p:sp>
              <p:nvSpPr>
                <p:cNvPr id="7187" name="Freeform 19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>
                    <a:gd name="T0" fmla="*/ 0 w 21600"/>
                    <a:gd name="T1" fmla="+- 0 1 1"/>
                    <a:gd name="T2" fmla="*/ 1 h 21599"/>
                    <a:gd name="T3" fmla="*/ 144 w 21600"/>
                    <a:gd name="T4" fmla="+- 0 1 1"/>
                    <a:gd name="T5" fmla="*/ 1 h 21599"/>
                    <a:gd name="T6" fmla="*/ 21600 w 21600"/>
                    <a:gd name="T7" fmla="+- 0 21600 1"/>
                    <a:gd name="T8" fmla="*/ 21600 h 21599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</a:cxnLst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7188" name="AutoShape 20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  <a:lnTo>
                        <a:pt x="144" y="21599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rnd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7190" name="Line 22"/>
              <p:cNvSpPr>
                <a:spLocks noChangeShapeType="1"/>
              </p:cNvSpPr>
              <p:nvPr/>
            </p:nvSpPr>
            <p:spPr bwMode="auto">
              <a:xfrm>
                <a:off x="133" y="0"/>
                <a:ext cx="20" cy="407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191" name="Oval 23"/>
              <p:cNvSpPr>
                <a:spLocks/>
              </p:cNvSpPr>
              <p:nvPr/>
            </p:nvSpPr>
            <p:spPr bwMode="auto">
              <a:xfrm rot="-3960000">
                <a:off x="200" y="82"/>
                <a:ext cx="71" cy="111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192" name="Line 24"/>
              <p:cNvSpPr>
                <a:spLocks noChangeShapeType="1"/>
              </p:cNvSpPr>
              <p:nvPr/>
            </p:nvSpPr>
            <p:spPr bwMode="auto">
              <a:xfrm rot="10800000" flipH="1">
                <a:off x="152" y="106"/>
                <a:ext cx="240" cy="30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>
              <a:off x="694" y="0"/>
              <a:ext cx="48" cy="576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7205" name="Group 37"/>
          <p:cNvGrpSpPr>
            <a:grpSpLocks/>
          </p:cNvGrpSpPr>
          <p:nvPr/>
        </p:nvGrpSpPr>
        <p:grpSpPr bwMode="auto">
          <a:xfrm rot="9480000" flipH="1">
            <a:off x="2936875" y="2378075"/>
            <a:ext cx="1346200" cy="1333500"/>
            <a:chOff x="0" y="0"/>
            <a:chExt cx="848" cy="840"/>
          </a:xfrm>
        </p:grpSpPr>
        <p:sp>
          <p:nvSpPr>
            <p:cNvPr id="7196" name="Line 28"/>
            <p:cNvSpPr>
              <a:spLocks noChangeShapeType="1"/>
            </p:cNvSpPr>
            <p:nvPr/>
          </p:nvSpPr>
          <p:spPr bwMode="auto">
            <a:xfrm>
              <a:off x="464" y="66"/>
              <a:ext cx="384" cy="480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7204" name="Group 36"/>
            <p:cNvGrpSpPr>
              <a:grpSpLocks/>
            </p:cNvGrpSpPr>
            <p:nvPr/>
          </p:nvGrpSpPr>
          <p:grpSpPr bwMode="auto">
            <a:xfrm rot="2219999">
              <a:off x="86" y="319"/>
              <a:ext cx="434" cy="434"/>
              <a:chOff x="0" y="0"/>
              <a:chExt cx="434" cy="433"/>
            </a:xfrm>
          </p:grpSpPr>
          <p:sp>
            <p:nvSpPr>
              <p:cNvPr id="7197" name="Freeform 29"/>
              <p:cNvSpPr>
                <a:spLocks/>
              </p:cNvSpPr>
              <p:nvPr/>
            </p:nvSpPr>
            <p:spPr bwMode="auto">
              <a:xfrm>
                <a:off x="179" y="101"/>
                <a:ext cx="179" cy="305"/>
              </a:xfrm>
              <a:custGeom>
                <a:avLst/>
                <a:gdLst>
                  <a:gd name="T0" fmla="*/ 1719 w 21600"/>
                  <a:gd name="T1" fmla="*/ 21600 h 21600"/>
                  <a:gd name="T2" fmla="*/ 0 w 21600"/>
                  <a:gd name="T3" fmla="*/ 1558 h 21600"/>
                  <a:gd name="T4" fmla="*/ 967 w 21600"/>
                  <a:gd name="T5" fmla="*/ 921 h 21600"/>
                  <a:gd name="T6" fmla="*/ 1612 w 21600"/>
                  <a:gd name="T7" fmla="*/ 991 h 21600"/>
                  <a:gd name="T8" fmla="*/ 2257 w 21600"/>
                  <a:gd name="T9" fmla="*/ 921 h 21600"/>
                  <a:gd name="T10" fmla="*/ 2364 w 21600"/>
                  <a:gd name="T11" fmla="*/ 708 h 21600"/>
                  <a:gd name="T12" fmla="*/ 2901 w 21600"/>
                  <a:gd name="T13" fmla="*/ 779 h 21600"/>
                  <a:gd name="T14" fmla="*/ 3331 w 21600"/>
                  <a:gd name="T15" fmla="*/ 496 h 21600"/>
                  <a:gd name="T16" fmla="*/ 3976 w 21600"/>
                  <a:gd name="T17" fmla="*/ 637 h 21600"/>
                  <a:gd name="T18" fmla="*/ 4406 w 21600"/>
                  <a:gd name="T19" fmla="*/ 425 h 21600"/>
                  <a:gd name="T20" fmla="*/ 4943 w 21600"/>
                  <a:gd name="T21" fmla="*/ 354 h 21600"/>
                  <a:gd name="T22" fmla="*/ 5588 w 21600"/>
                  <a:gd name="T23" fmla="*/ 212 h 21600"/>
                  <a:gd name="T24" fmla="*/ 6125 w 21600"/>
                  <a:gd name="T25" fmla="*/ 283 h 21600"/>
                  <a:gd name="T26" fmla="*/ 6663 w 21600"/>
                  <a:gd name="T27" fmla="*/ 212 h 21600"/>
                  <a:gd name="T28" fmla="*/ 7093 w 21600"/>
                  <a:gd name="T29" fmla="*/ 0 h 21600"/>
                  <a:gd name="T30" fmla="*/ 7952 w 21600"/>
                  <a:gd name="T31" fmla="*/ 0 h 21600"/>
                  <a:gd name="T32" fmla="*/ 8597 w 21600"/>
                  <a:gd name="T33" fmla="*/ 71 h 21600"/>
                  <a:gd name="T34" fmla="*/ 8919 w 21600"/>
                  <a:gd name="T35" fmla="*/ 71 h 21600"/>
                  <a:gd name="T36" fmla="*/ 9242 w 21600"/>
                  <a:gd name="T37" fmla="*/ 212 h 21600"/>
                  <a:gd name="T38" fmla="*/ 9887 w 21600"/>
                  <a:gd name="T39" fmla="*/ 283 h 21600"/>
                  <a:gd name="T40" fmla="*/ 10531 w 21600"/>
                  <a:gd name="T41" fmla="*/ 496 h 21600"/>
                  <a:gd name="T42" fmla="*/ 11069 w 21600"/>
                  <a:gd name="T43" fmla="*/ 496 h 21600"/>
                  <a:gd name="T44" fmla="*/ 11928 w 21600"/>
                  <a:gd name="T45" fmla="*/ 708 h 21600"/>
                  <a:gd name="T46" fmla="*/ 12358 w 21600"/>
                  <a:gd name="T47" fmla="*/ 850 h 21600"/>
                  <a:gd name="T48" fmla="*/ 13003 w 21600"/>
                  <a:gd name="T49" fmla="*/ 779 h 21600"/>
                  <a:gd name="T50" fmla="*/ 13433 w 21600"/>
                  <a:gd name="T51" fmla="*/ 1133 h 21600"/>
                  <a:gd name="T52" fmla="*/ 14078 w 21600"/>
                  <a:gd name="T53" fmla="*/ 1204 h 21600"/>
                  <a:gd name="T54" fmla="*/ 14507 w 21600"/>
                  <a:gd name="T55" fmla="*/ 1346 h 21600"/>
                  <a:gd name="T56" fmla="*/ 15045 w 21600"/>
                  <a:gd name="T57" fmla="*/ 1487 h 21600"/>
                  <a:gd name="T58" fmla="*/ 15260 w 21600"/>
                  <a:gd name="T59" fmla="*/ 1700 h 21600"/>
                  <a:gd name="T60" fmla="*/ 15690 w 21600"/>
                  <a:gd name="T61" fmla="*/ 1912 h 21600"/>
                  <a:gd name="T62" fmla="*/ 16227 w 21600"/>
                  <a:gd name="T63" fmla="*/ 2195 h 21600"/>
                  <a:gd name="T64" fmla="*/ 16442 w 21600"/>
                  <a:gd name="T65" fmla="*/ 2479 h 21600"/>
                  <a:gd name="T66" fmla="*/ 16764 w 21600"/>
                  <a:gd name="T67" fmla="*/ 2550 h 21600"/>
                  <a:gd name="T68" fmla="*/ 17194 w 21600"/>
                  <a:gd name="T69" fmla="*/ 2904 h 21600"/>
                  <a:gd name="T70" fmla="*/ 17516 w 21600"/>
                  <a:gd name="T71" fmla="*/ 3116 h 21600"/>
                  <a:gd name="T72" fmla="*/ 18054 w 21600"/>
                  <a:gd name="T73" fmla="*/ 3258 h 21600"/>
                  <a:gd name="T74" fmla="*/ 18484 w 21600"/>
                  <a:gd name="T75" fmla="*/ 3541 h 21600"/>
                  <a:gd name="T76" fmla="*/ 18913 w 21600"/>
                  <a:gd name="T77" fmla="*/ 3753 h 21600"/>
                  <a:gd name="T78" fmla="*/ 19128 w 21600"/>
                  <a:gd name="T79" fmla="*/ 3895 h 21600"/>
                  <a:gd name="T80" fmla="*/ 19558 w 21600"/>
                  <a:gd name="T81" fmla="*/ 4178 h 21600"/>
                  <a:gd name="T82" fmla="*/ 19881 w 21600"/>
                  <a:gd name="T83" fmla="*/ 4391 h 21600"/>
                  <a:gd name="T84" fmla="*/ 19988 w 21600"/>
                  <a:gd name="T85" fmla="*/ 4745 h 21600"/>
                  <a:gd name="T86" fmla="*/ 20310 w 21600"/>
                  <a:gd name="T87" fmla="*/ 5170 h 21600"/>
                  <a:gd name="T88" fmla="*/ 20633 w 21600"/>
                  <a:gd name="T89" fmla="*/ 5382 h 21600"/>
                  <a:gd name="T90" fmla="*/ 21063 w 21600"/>
                  <a:gd name="T91" fmla="*/ 5666 h 21600"/>
                  <a:gd name="T92" fmla="*/ 21278 w 21600"/>
                  <a:gd name="T93" fmla="*/ 5949 h 21600"/>
                  <a:gd name="T94" fmla="*/ 21493 w 21600"/>
                  <a:gd name="T95" fmla="*/ 6374 h 21600"/>
                  <a:gd name="T96" fmla="*/ 21600 w 21600"/>
                  <a:gd name="T97" fmla="*/ 7011 h 21600"/>
                  <a:gd name="T98" fmla="*/ 1719 w 21600"/>
                  <a:gd name="T9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600" h="21600">
                    <a:moveTo>
                      <a:pt x="1719" y="21600"/>
                    </a:moveTo>
                    <a:lnTo>
                      <a:pt x="0" y="1558"/>
                    </a:lnTo>
                    <a:lnTo>
                      <a:pt x="967" y="921"/>
                    </a:lnTo>
                    <a:lnTo>
                      <a:pt x="1612" y="991"/>
                    </a:lnTo>
                    <a:lnTo>
                      <a:pt x="2257" y="921"/>
                    </a:lnTo>
                    <a:lnTo>
                      <a:pt x="2364" y="708"/>
                    </a:lnTo>
                    <a:lnTo>
                      <a:pt x="2901" y="779"/>
                    </a:lnTo>
                    <a:lnTo>
                      <a:pt x="3331" y="496"/>
                    </a:lnTo>
                    <a:lnTo>
                      <a:pt x="3976" y="637"/>
                    </a:lnTo>
                    <a:lnTo>
                      <a:pt x="4406" y="425"/>
                    </a:lnTo>
                    <a:lnTo>
                      <a:pt x="4943" y="354"/>
                    </a:lnTo>
                    <a:lnTo>
                      <a:pt x="5588" y="212"/>
                    </a:lnTo>
                    <a:lnTo>
                      <a:pt x="6125" y="283"/>
                    </a:lnTo>
                    <a:lnTo>
                      <a:pt x="6663" y="212"/>
                    </a:lnTo>
                    <a:lnTo>
                      <a:pt x="7093" y="0"/>
                    </a:lnTo>
                    <a:lnTo>
                      <a:pt x="7952" y="0"/>
                    </a:lnTo>
                    <a:lnTo>
                      <a:pt x="8597" y="71"/>
                    </a:lnTo>
                    <a:lnTo>
                      <a:pt x="8919" y="71"/>
                    </a:lnTo>
                    <a:lnTo>
                      <a:pt x="9242" y="212"/>
                    </a:lnTo>
                    <a:lnTo>
                      <a:pt x="9887" y="283"/>
                    </a:lnTo>
                    <a:lnTo>
                      <a:pt x="10531" y="496"/>
                    </a:lnTo>
                    <a:lnTo>
                      <a:pt x="11069" y="496"/>
                    </a:lnTo>
                    <a:lnTo>
                      <a:pt x="11928" y="708"/>
                    </a:lnTo>
                    <a:lnTo>
                      <a:pt x="12358" y="850"/>
                    </a:lnTo>
                    <a:lnTo>
                      <a:pt x="13003" y="779"/>
                    </a:lnTo>
                    <a:lnTo>
                      <a:pt x="13433" y="1133"/>
                    </a:lnTo>
                    <a:lnTo>
                      <a:pt x="14078" y="1204"/>
                    </a:lnTo>
                    <a:lnTo>
                      <a:pt x="14507" y="1346"/>
                    </a:lnTo>
                    <a:lnTo>
                      <a:pt x="15045" y="1487"/>
                    </a:lnTo>
                    <a:lnTo>
                      <a:pt x="15260" y="1700"/>
                    </a:lnTo>
                    <a:lnTo>
                      <a:pt x="15690" y="1912"/>
                    </a:lnTo>
                    <a:lnTo>
                      <a:pt x="16227" y="2195"/>
                    </a:lnTo>
                    <a:lnTo>
                      <a:pt x="16442" y="2479"/>
                    </a:lnTo>
                    <a:lnTo>
                      <a:pt x="16764" y="2550"/>
                    </a:lnTo>
                    <a:lnTo>
                      <a:pt x="17194" y="2904"/>
                    </a:lnTo>
                    <a:lnTo>
                      <a:pt x="17516" y="3116"/>
                    </a:lnTo>
                    <a:lnTo>
                      <a:pt x="18054" y="3258"/>
                    </a:lnTo>
                    <a:lnTo>
                      <a:pt x="18484" y="3541"/>
                    </a:lnTo>
                    <a:lnTo>
                      <a:pt x="18913" y="3753"/>
                    </a:lnTo>
                    <a:lnTo>
                      <a:pt x="19128" y="3895"/>
                    </a:lnTo>
                    <a:lnTo>
                      <a:pt x="19558" y="4178"/>
                    </a:lnTo>
                    <a:lnTo>
                      <a:pt x="19881" y="4391"/>
                    </a:lnTo>
                    <a:lnTo>
                      <a:pt x="19988" y="4745"/>
                    </a:lnTo>
                    <a:lnTo>
                      <a:pt x="20310" y="5170"/>
                    </a:lnTo>
                    <a:lnTo>
                      <a:pt x="20633" y="5382"/>
                    </a:lnTo>
                    <a:lnTo>
                      <a:pt x="21063" y="5666"/>
                    </a:lnTo>
                    <a:lnTo>
                      <a:pt x="21278" y="5949"/>
                    </a:lnTo>
                    <a:lnTo>
                      <a:pt x="21493" y="6374"/>
                    </a:lnTo>
                    <a:lnTo>
                      <a:pt x="21600" y="7011"/>
                    </a:lnTo>
                    <a:lnTo>
                      <a:pt x="1719" y="2160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7200" name="Group 32"/>
              <p:cNvGrpSpPr>
                <a:grpSpLocks/>
              </p:cNvGrpSpPr>
              <p:nvPr/>
            </p:nvGrpSpPr>
            <p:grpSpPr bwMode="auto">
              <a:xfrm rot="-1380000">
                <a:off x="205" y="78"/>
                <a:ext cx="132" cy="149"/>
                <a:chOff x="0" y="0"/>
                <a:chExt cx="132" cy="149"/>
              </a:xfrm>
            </p:grpSpPr>
            <p:sp>
              <p:nvSpPr>
                <p:cNvPr id="7198" name="Freeform 30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>
                    <a:gd name="T0" fmla="*/ 0 w 21600"/>
                    <a:gd name="T1" fmla="+- 0 1 1"/>
                    <a:gd name="T2" fmla="*/ 1 h 21599"/>
                    <a:gd name="T3" fmla="*/ 144 w 21600"/>
                    <a:gd name="T4" fmla="+- 0 1 1"/>
                    <a:gd name="T5" fmla="*/ 1 h 21599"/>
                    <a:gd name="T6" fmla="*/ 21600 w 21600"/>
                    <a:gd name="T7" fmla="+- 0 21600 1"/>
                    <a:gd name="T8" fmla="*/ 21600 h 21599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</a:cxnLst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7199" name="AutoShape 31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  <a:lnTo>
                        <a:pt x="144" y="21599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rnd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7201" name="Line 33"/>
              <p:cNvSpPr>
                <a:spLocks noChangeShapeType="1"/>
              </p:cNvSpPr>
              <p:nvPr/>
            </p:nvSpPr>
            <p:spPr bwMode="auto">
              <a:xfrm>
                <a:off x="174" y="0"/>
                <a:ext cx="20" cy="407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202" name="Oval 34"/>
              <p:cNvSpPr>
                <a:spLocks/>
              </p:cNvSpPr>
              <p:nvPr/>
            </p:nvSpPr>
            <p:spPr bwMode="auto">
              <a:xfrm rot="-3960000">
                <a:off x="241" y="81"/>
                <a:ext cx="71" cy="111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203" name="Line 35"/>
              <p:cNvSpPr>
                <a:spLocks noChangeShapeType="1"/>
              </p:cNvSpPr>
              <p:nvPr/>
            </p:nvSpPr>
            <p:spPr bwMode="auto">
              <a:xfrm rot="10800000" flipH="1">
                <a:off x="194" y="106"/>
                <a:ext cx="240" cy="30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grpSp>
        <p:nvGrpSpPr>
          <p:cNvPr id="7209" name="Group 41"/>
          <p:cNvGrpSpPr>
            <a:grpSpLocks/>
          </p:cNvGrpSpPr>
          <p:nvPr/>
        </p:nvGrpSpPr>
        <p:grpSpPr bwMode="auto">
          <a:xfrm>
            <a:off x="3124200" y="1676400"/>
            <a:ext cx="2057400" cy="1905000"/>
            <a:chOff x="0" y="0"/>
            <a:chExt cx="1296" cy="1200"/>
          </a:xfrm>
        </p:grpSpPr>
        <p:sp>
          <p:nvSpPr>
            <p:cNvPr id="7206" name="Line 38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1296" cy="720"/>
            </a:xfrm>
            <a:prstGeom prst="line">
              <a:avLst/>
            </a:prstGeom>
            <a:noFill/>
            <a:ln w="12700" cap="flat">
              <a:solidFill>
                <a:srgbClr val="0000FF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7" name="Line 39"/>
            <p:cNvSpPr>
              <a:spLocks noChangeShapeType="1"/>
            </p:cNvSpPr>
            <p:nvPr/>
          </p:nvSpPr>
          <p:spPr bwMode="auto">
            <a:xfrm>
              <a:off x="0" y="720"/>
              <a:ext cx="1296" cy="480"/>
            </a:xfrm>
            <a:prstGeom prst="line">
              <a:avLst/>
            </a:prstGeom>
            <a:noFill/>
            <a:ln w="12700" cap="flat">
              <a:solidFill>
                <a:srgbClr val="0000FF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8" name="Line 40"/>
            <p:cNvSpPr>
              <a:spLocks noChangeShapeType="1"/>
            </p:cNvSpPr>
            <p:nvPr/>
          </p:nvSpPr>
          <p:spPr bwMode="auto">
            <a:xfrm>
              <a:off x="1268" y="0"/>
              <a:ext cx="1" cy="1200"/>
            </a:xfrm>
            <a:prstGeom prst="line">
              <a:avLst/>
            </a:prstGeom>
            <a:noFill/>
            <a:ln w="3810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7213" name="Group 45"/>
          <p:cNvGrpSpPr>
            <a:grpSpLocks/>
          </p:cNvGrpSpPr>
          <p:nvPr/>
        </p:nvGrpSpPr>
        <p:grpSpPr bwMode="auto">
          <a:xfrm>
            <a:off x="3124200" y="990600"/>
            <a:ext cx="2058988" cy="1828800"/>
            <a:chOff x="0" y="0"/>
            <a:chExt cx="1297" cy="1152"/>
          </a:xfrm>
        </p:grpSpPr>
        <p:sp>
          <p:nvSpPr>
            <p:cNvPr id="7210" name="Line 42"/>
            <p:cNvSpPr>
              <a:spLocks noChangeShapeType="1"/>
            </p:cNvSpPr>
            <p:nvPr/>
          </p:nvSpPr>
          <p:spPr bwMode="auto">
            <a:xfrm rot="10800000" flipH="1">
              <a:off x="0" y="864"/>
              <a:ext cx="1296" cy="288"/>
            </a:xfrm>
            <a:prstGeom prst="line">
              <a:avLst/>
            </a:prstGeom>
            <a:noFill/>
            <a:ln w="12700" cap="flat">
              <a:solidFill>
                <a:srgbClr val="33CC33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1" name="Line 43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1296" cy="1152"/>
            </a:xfrm>
            <a:prstGeom prst="line">
              <a:avLst/>
            </a:prstGeom>
            <a:noFill/>
            <a:ln w="12700" cap="flat">
              <a:solidFill>
                <a:srgbClr val="33CC33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2" name="Line 44"/>
            <p:cNvSpPr>
              <a:spLocks noChangeShapeType="1"/>
            </p:cNvSpPr>
            <p:nvPr/>
          </p:nvSpPr>
          <p:spPr bwMode="auto">
            <a:xfrm>
              <a:off x="1296" y="0"/>
              <a:ext cx="1" cy="864"/>
            </a:xfrm>
            <a:prstGeom prst="line">
              <a:avLst/>
            </a:prstGeom>
            <a:noFill/>
            <a:ln w="38100" cap="flat">
              <a:solidFill>
                <a:srgbClr val="33CC33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7219" name="Group 51"/>
          <p:cNvGrpSpPr>
            <a:grpSpLocks/>
          </p:cNvGrpSpPr>
          <p:nvPr/>
        </p:nvGrpSpPr>
        <p:grpSpPr bwMode="auto">
          <a:xfrm>
            <a:off x="3124200" y="2438400"/>
            <a:ext cx="2058988" cy="2362200"/>
            <a:chOff x="0" y="0"/>
            <a:chExt cx="1297" cy="1488"/>
          </a:xfrm>
        </p:grpSpPr>
        <p:grpSp>
          <p:nvGrpSpPr>
            <p:cNvPr id="7217" name="Group 49"/>
            <p:cNvGrpSpPr>
              <a:grpSpLocks/>
            </p:cNvGrpSpPr>
            <p:nvPr/>
          </p:nvGrpSpPr>
          <p:grpSpPr bwMode="auto">
            <a:xfrm>
              <a:off x="0" y="0"/>
              <a:ext cx="1297" cy="1488"/>
              <a:chOff x="0" y="0"/>
              <a:chExt cx="1297" cy="1488"/>
            </a:xfrm>
          </p:grpSpPr>
          <p:sp>
            <p:nvSpPr>
              <p:cNvPr id="7214" name="Line 46"/>
              <p:cNvSpPr>
                <a:spLocks noChangeShapeType="1"/>
              </p:cNvSpPr>
              <p:nvPr/>
            </p:nvSpPr>
            <p:spPr bwMode="auto">
              <a:xfrm rot="10800000" flipH="1">
                <a:off x="0" y="0"/>
                <a:ext cx="1296" cy="240"/>
              </a:xfrm>
              <a:prstGeom prst="line">
                <a:avLst/>
              </a:prstGeom>
              <a:noFill/>
              <a:ln w="12700" cap="flat">
                <a:solidFill>
                  <a:srgbClr val="FF0000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215" name="Line 47"/>
              <p:cNvSpPr>
                <a:spLocks noChangeShapeType="1"/>
              </p:cNvSpPr>
              <p:nvPr/>
            </p:nvSpPr>
            <p:spPr bwMode="auto">
              <a:xfrm>
                <a:off x="0" y="240"/>
                <a:ext cx="1296" cy="1248"/>
              </a:xfrm>
              <a:prstGeom prst="line">
                <a:avLst/>
              </a:prstGeom>
              <a:noFill/>
              <a:ln w="12700" cap="flat">
                <a:solidFill>
                  <a:srgbClr val="FF0000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216" name="Line 48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1" cy="1488"/>
              </a:xfrm>
              <a:prstGeom prst="line">
                <a:avLst/>
              </a:prstGeom>
              <a:noFill/>
              <a:ln w="3810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7218" name="Line 50"/>
            <p:cNvSpPr>
              <a:spLocks noChangeShapeType="1"/>
            </p:cNvSpPr>
            <p:nvPr/>
          </p:nvSpPr>
          <p:spPr bwMode="auto">
            <a:xfrm>
              <a:off x="672" y="432"/>
              <a:ext cx="480" cy="144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4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276600" y="4343400"/>
            <a:ext cx="2667000" cy="1524000"/>
            <a:chOff x="2064" y="2736"/>
            <a:chExt cx="1680" cy="960"/>
          </a:xfrm>
        </p:grpSpPr>
        <p:grpSp>
          <p:nvGrpSpPr>
            <p:cNvPr id="20514" name="Group 4"/>
            <p:cNvGrpSpPr>
              <a:grpSpLocks/>
            </p:cNvGrpSpPr>
            <p:nvPr/>
          </p:nvGrpSpPr>
          <p:grpSpPr bwMode="auto">
            <a:xfrm>
              <a:off x="2064" y="2736"/>
              <a:ext cx="1680" cy="960"/>
              <a:chOff x="1776" y="2928"/>
              <a:chExt cx="768" cy="624"/>
            </a:xfrm>
          </p:grpSpPr>
          <p:sp>
            <p:nvSpPr>
              <p:cNvPr id="20516" name="Line 5"/>
              <p:cNvSpPr>
                <a:spLocks noChangeShapeType="1"/>
              </p:cNvSpPr>
              <p:nvPr/>
            </p:nvSpPr>
            <p:spPr bwMode="auto">
              <a:xfrm>
                <a:off x="1776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17" name="Line 6"/>
              <p:cNvSpPr>
                <a:spLocks noChangeShapeType="1"/>
              </p:cNvSpPr>
              <p:nvPr/>
            </p:nvSpPr>
            <p:spPr bwMode="auto">
              <a:xfrm flipV="1">
                <a:off x="2160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15" name="Line 7"/>
            <p:cNvSpPr>
              <a:spLocks noChangeShapeType="1"/>
            </p:cNvSpPr>
            <p:nvPr/>
          </p:nvSpPr>
          <p:spPr bwMode="auto">
            <a:xfrm>
              <a:off x="2064" y="2742"/>
              <a:ext cx="168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85" name="Group 8"/>
          <p:cNvGrpSpPr>
            <a:grpSpLocks/>
          </p:cNvGrpSpPr>
          <p:nvPr/>
        </p:nvGrpSpPr>
        <p:grpSpPr bwMode="auto">
          <a:xfrm>
            <a:off x="76200" y="4343400"/>
            <a:ext cx="9067800" cy="1524000"/>
            <a:chOff x="48" y="2736"/>
            <a:chExt cx="5712" cy="960"/>
          </a:xfrm>
        </p:grpSpPr>
        <p:grpSp>
          <p:nvGrpSpPr>
            <p:cNvPr id="20510" name="Group 9"/>
            <p:cNvGrpSpPr>
              <a:grpSpLocks/>
            </p:cNvGrpSpPr>
            <p:nvPr/>
          </p:nvGrpSpPr>
          <p:grpSpPr bwMode="auto">
            <a:xfrm>
              <a:off x="48" y="2736"/>
              <a:ext cx="5712" cy="960"/>
              <a:chOff x="1776" y="2928"/>
              <a:chExt cx="768" cy="624"/>
            </a:xfrm>
          </p:grpSpPr>
          <p:sp>
            <p:nvSpPr>
              <p:cNvPr id="20512" name="Line 10"/>
              <p:cNvSpPr>
                <a:spLocks noChangeShapeType="1"/>
              </p:cNvSpPr>
              <p:nvPr/>
            </p:nvSpPr>
            <p:spPr bwMode="auto">
              <a:xfrm>
                <a:off x="1776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13" name="Line 11"/>
              <p:cNvSpPr>
                <a:spLocks noChangeShapeType="1"/>
              </p:cNvSpPr>
              <p:nvPr/>
            </p:nvSpPr>
            <p:spPr bwMode="auto">
              <a:xfrm flipV="1">
                <a:off x="2160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11" name="Line 12"/>
            <p:cNvSpPr>
              <a:spLocks noChangeShapeType="1"/>
            </p:cNvSpPr>
            <p:nvPr/>
          </p:nvSpPr>
          <p:spPr bwMode="auto">
            <a:xfrm>
              <a:off x="48" y="2742"/>
              <a:ext cx="566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13"/>
          <p:cNvGrpSpPr>
            <a:grpSpLocks/>
          </p:cNvGrpSpPr>
          <p:nvPr/>
        </p:nvGrpSpPr>
        <p:grpSpPr bwMode="auto">
          <a:xfrm rot="1825181">
            <a:off x="3667125" y="4438650"/>
            <a:ext cx="2667000" cy="1524000"/>
            <a:chOff x="2064" y="2736"/>
            <a:chExt cx="1680" cy="960"/>
          </a:xfrm>
        </p:grpSpPr>
        <p:grpSp>
          <p:nvGrpSpPr>
            <p:cNvPr id="20506" name="Group 14"/>
            <p:cNvGrpSpPr>
              <a:grpSpLocks/>
            </p:cNvGrpSpPr>
            <p:nvPr/>
          </p:nvGrpSpPr>
          <p:grpSpPr bwMode="auto">
            <a:xfrm>
              <a:off x="2064" y="2736"/>
              <a:ext cx="1680" cy="960"/>
              <a:chOff x="1776" y="2928"/>
              <a:chExt cx="768" cy="624"/>
            </a:xfrm>
          </p:grpSpPr>
          <p:sp>
            <p:nvSpPr>
              <p:cNvPr id="20508" name="Line 15"/>
              <p:cNvSpPr>
                <a:spLocks noChangeShapeType="1"/>
              </p:cNvSpPr>
              <p:nvPr/>
            </p:nvSpPr>
            <p:spPr bwMode="auto">
              <a:xfrm>
                <a:off x="1776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9" name="Line 16"/>
              <p:cNvSpPr>
                <a:spLocks noChangeShapeType="1"/>
              </p:cNvSpPr>
              <p:nvPr/>
            </p:nvSpPr>
            <p:spPr bwMode="auto">
              <a:xfrm flipV="1">
                <a:off x="2160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07" name="Line 17"/>
            <p:cNvSpPr>
              <a:spLocks noChangeShapeType="1"/>
            </p:cNvSpPr>
            <p:nvPr/>
          </p:nvSpPr>
          <p:spPr bwMode="auto">
            <a:xfrm>
              <a:off x="2064" y="2742"/>
              <a:ext cx="168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87" name="Text Box 21"/>
          <p:cNvSpPr txBox="1">
            <a:spLocks noChangeArrowheads="1"/>
          </p:cNvSpPr>
          <p:nvPr/>
        </p:nvSpPr>
        <p:spPr bwMode="auto">
          <a:xfrm>
            <a:off x="2895600" y="6172200"/>
            <a:ext cx="3429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/>
              <a:t>Camera Center</a:t>
            </a:r>
          </a:p>
        </p:txBody>
      </p:sp>
      <p:sp>
        <p:nvSpPr>
          <p:cNvPr id="20488" name="Line 22"/>
          <p:cNvSpPr>
            <a:spLocks noChangeShapeType="1"/>
          </p:cNvSpPr>
          <p:nvPr/>
        </p:nvSpPr>
        <p:spPr bwMode="auto">
          <a:xfrm flipV="1">
            <a:off x="4343400" y="59436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" name="Group 46"/>
          <p:cNvGrpSpPr>
            <a:grpSpLocks/>
          </p:cNvGrpSpPr>
          <p:nvPr/>
        </p:nvGrpSpPr>
        <p:grpSpPr bwMode="auto">
          <a:xfrm>
            <a:off x="4610100" y="4291013"/>
            <a:ext cx="2862263" cy="1566862"/>
            <a:chOff x="2904" y="2703"/>
            <a:chExt cx="1803" cy="987"/>
          </a:xfrm>
        </p:grpSpPr>
        <p:sp>
          <p:nvSpPr>
            <p:cNvPr id="20503" name="Line 19"/>
            <p:cNvSpPr>
              <a:spLocks noChangeShapeType="1"/>
            </p:cNvSpPr>
            <p:nvPr/>
          </p:nvSpPr>
          <p:spPr bwMode="auto">
            <a:xfrm flipH="1">
              <a:off x="2904" y="2736"/>
              <a:ext cx="1752" cy="9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4" name="Oval 20"/>
            <p:cNvSpPr>
              <a:spLocks noChangeAspect="1" noChangeArrowheads="1"/>
            </p:cNvSpPr>
            <p:nvPr/>
          </p:nvSpPr>
          <p:spPr bwMode="auto">
            <a:xfrm>
              <a:off x="4638" y="2703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5" name="Oval 32"/>
            <p:cNvSpPr>
              <a:spLocks noChangeAspect="1" noChangeArrowheads="1"/>
            </p:cNvSpPr>
            <p:nvPr/>
          </p:nvSpPr>
          <p:spPr bwMode="auto">
            <a:xfrm>
              <a:off x="3864" y="3120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45"/>
          <p:cNvGrpSpPr>
            <a:grpSpLocks/>
          </p:cNvGrpSpPr>
          <p:nvPr/>
        </p:nvGrpSpPr>
        <p:grpSpPr bwMode="auto">
          <a:xfrm>
            <a:off x="4600575" y="4286250"/>
            <a:ext cx="947738" cy="1581150"/>
            <a:chOff x="2898" y="2700"/>
            <a:chExt cx="597" cy="996"/>
          </a:xfrm>
        </p:grpSpPr>
        <p:sp>
          <p:nvSpPr>
            <p:cNvPr id="20500" name="Line 24"/>
            <p:cNvSpPr>
              <a:spLocks noChangeShapeType="1"/>
            </p:cNvSpPr>
            <p:nvPr/>
          </p:nvSpPr>
          <p:spPr bwMode="auto">
            <a:xfrm flipV="1">
              <a:off x="2898" y="2736"/>
              <a:ext cx="558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1" name="Oval 26"/>
            <p:cNvSpPr>
              <a:spLocks noChangeAspect="1" noChangeArrowheads="1"/>
            </p:cNvSpPr>
            <p:nvPr/>
          </p:nvSpPr>
          <p:spPr bwMode="auto">
            <a:xfrm>
              <a:off x="3426" y="2700"/>
              <a:ext cx="69" cy="69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2" name="Oval 33"/>
            <p:cNvSpPr>
              <a:spLocks noChangeAspect="1" noChangeArrowheads="1"/>
            </p:cNvSpPr>
            <p:nvPr/>
          </p:nvSpPr>
          <p:spPr bwMode="auto">
            <a:xfrm>
              <a:off x="3354" y="2838"/>
              <a:ext cx="69" cy="69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73128" name="Picture 40" descr="small-P1010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3254375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3129" name="Picture 41" descr="small-P1010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76400"/>
            <a:ext cx="3254375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3138" name="Oval 50"/>
          <p:cNvSpPr>
            <a:spLocks noChangeAspect="1" noChangeArrowheads="1"/>
          </p:cNvSpPr>
          <p:nvPr/>
        </p:nvSpPr>
        <p:spPr bwMode="auto">
          <a:xfrm>
            <a:off x="7543800" y="2019300"/>
            <a:ext cx="109538" cy="10953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" name="Group 53"/>
          <p:cNvGrpSpPr>
            <a:grpSpLocks/>
          </p:cNvGrpSpPr>
          <p:nvPr/>
        </p:nvGrpSpPr>
        <p:grpSpPr bwMode="auto">
          <a:xfrm>
            <a:off x="3124200" y="2838450"/>
            <a:ext cx="2547938" cy="209550"/>
            <a:chOff x="1968" y="1788"/>
            <a:chExt cx="1605" cy="132"/>
          </a:xfrm>
        </p:grpSpPr>
        <p:sp>
          <p:nvSpPr>
            <p:cNvPr id="20498" name="Oval 51"/>
            <p:cNvSpPr>
              <a:spLocks noChangeAspect="1" noChangeArrowheads="1"/>
            </p:cNvSpPr>
            <p:nvPr/>
          </p:nvSpPr>
          <p:spPr bwMode="auto">
            <a:xfrm>
              <a:off x="1968" y="1851"/>
              <a:ext cx="69" cy="69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9" name="Oval 52"/>
            <p:cNvSpPr>
              <a:spLocks noChangeAspect="1" noChangeArrowheads="1"/>
            </p:cNvSpPr>
            <p:nvPr/>
          </p:nvSpPr>
          <p:spPr bwMode="auto">
            <a:xfrm>
              <a:off x="3504" y="1788"/>
              <a:ext cx="69" cy="69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4"/>
          <p:cNvGrpSpPr>
            <a:grpSpLocks/>
          </p:cNvGrpSpPr>
          <p:nvPr/>
        </p:nvGrpSpPr>
        <p:grpSpPr bwMode="auto">
          <a:xfrm>
            <a:off x="5486400" y="4419600"/>
            <a:ext cx="1885950" cy="581025"/>
            <a:chOff x="3456" y="2784"/>
            <a:chExt cx="1188" cy="366"/>
          </a:xfrm>
        </p:grpSpPr>
        <p:sp>
          <p:nvSpPr>
            <p:cNvPr id="20496" name="Line 55"/>
            <p:cNvSpPr>
              <a:spLocks noChangeShapeType="1"/>
            </p:cNvSpPr>
            <p:nvPr/>
          </p:nvSpPr>
          <p:spPr bwMode="auto">
            <a:xfrm flipV="1">
              <a:off x="4020" y="2814"/>
              <a:ext cx="624" cy="336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7" name="Line 56"/>
            <p:cNvSpPr>
              <a:spLocks noChangeShapeType="1"/>
            </p:cNvSpPr>
            <p:nvPr/>
          </p:nvSpPr>
          <p:spPr bwMode="auto">
            <a:xfrm flipV="1">
              <a:off x="3456" y="2784"/>
              <a:ext cx="48" cy="96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1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13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90600"/>
          </a:xfrm>
          <a:ln/>
        </p:spPr>
        <p:txBody>
          <a:bodyPr rIns="132080"/>
          <a:lstStyle/>
          <a:p>
            <a:r>
              <a:rPr lang="en-US"/>
              <a:t>Image reprojection</a:t>
            </a:r>
          </a:p>
        </p:txBody>
      </p:sp>
      <p:pic>
        <p:nvPicPr>
          <p:cNvPr id="9219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066800"/>
            <a:ext cx="5791200" cy="477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5410200"/>
            <a:ext cx="7772400" cy="1447800"/>
          </a:xfrm>
          <a:ln/>
        </p:spPr>
        <p:txBody>
          <a:bodyPr rIns="132080">
            <a:normAutofit fontScale="85000" lnSpcReduction="10000"/>
          </a:bodyPr>
          <a:lstStyle/>
          <a:p>
            <a:pPr marL="382588" indent="-342900"/>
            <a:r>
              <a:rPr lang="en-US"/>
              <a:t>Observation</a:t>
            </a:r>
          </a:p>
          <a:p>
            <a:pPr marL="782638" lvl="1">
              <a:buClr>
                <a:srgbClr val="000000"/>
              </a:buClr>
            </a:pPr>
            <a:r>
              <a:rPr lang="en-US"/>
              <a:t>Rather than thinking of this as a 3D reprojection, think of it as a 2D image warp from one image to another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43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A2C5A68-DB7C-44C1-97EF-6597310C17CA}"/>
                  </a:ext>
                </a:extLst>
              </p14:cNvPr>
              <p14:cNvContentPartPr/>
              <p14:nvPr/>
            </p14:nvContentPartPr>
            <p14:xfrm>
              <a:off x="2685960" y="6532920"/>
              <a:ext cx="1897200" cy="957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A2C5A68-DB7C-44C1-97EF-6597310C17C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76600" y="6523560"/>
                <a:ext cx="1915920" cy="114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49978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Motion models</a:t>
            </a:r>
            <a:endParaRPr lang="en-US">
              <a:cs typeface="Arial" charset="0"/>
            </a:endParaRP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What happens when we take two images with a camera and try to align them?</a:t>
            </a:r>
          </a:p>
          <a:p>
            <a:pPr>
              <a:buFontTx/>
              <a:buChar char="•"/>
            </a:pPr>
            <a:r>
              <a:rPr lang="en-US" dirty="0"/>
              <a:t>translation?</a:t>
            </a:r>
          </a:p>
          <a:p>
            <a:pPr>
              <a:buFontTx/>
              <a:buChar char="•"/>
            </a:pPr>
            <a:r>
              <a:rPr lang="en-US" dirty="0"/>
              <a:t>rotation?</a:t>
            </a:r>
          </a:p>
          <a:p>
            <a:pPr>
              <a:buFontTx/>
              <a:buChar char="•"/>
            </a:pPr>
            <a:r>
              <a:rPr lang="en-US" dirty="0"/>
              <a:t>scale?</a:t>
            </a:r>
          </a:p>
          <a:p>
            <a:pPr>
              <a:buFontTx/>
              <a:buChar char="•"/>
            </a:pPr>
            <a:r>
              <a:rPr lang="en-US" dirty="0"/>
              <a:t>affine?</a:t>
            </a:r>
          </a:p>
          <a:p>
            <a:pPr>
              <a:buFontTx/>
              <a:buChar char="•"/>
            </a:pPr>
            <a:r>
              <a:rPr lang="en-US" dirty="0"/>
              <a:t>Perspective?</a:t>
            </a:r>
          </a:p>
        </p:txBody>
      </p:sp>
      <p:pic>
        <p:nvPicPr>
          <p:cNvPr id="334854" name="Picture 6" descr="HIMG_717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613" y="2895600"/>
            <a:ext cx="2439987" cy="18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4855" name="Picture 7" descr="HIMG_717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613" y="2895600"/>
            <a:ext cx="2439987" cy="18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28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1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Projective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(aka </a:t>
            </a:r>
            <a:r>
              <a:rPr lang="en-US" i="1" dirty="0"/>
              <a:t>homographies</a:t>
            </a:r>
            <a:r>
              <a:rPr lang="en-US" dirty="0"/>
              <a:t>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81535"/>
            <a:ext cx="40957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33935"/>
            <a:ext cx="188595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3119735"/>
            <a:ext cx="1847850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 descr="http://thefunnycat.com/wp-content/uploads/2010/05/funny-cat-figh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00265"/>
            <a:ext cx="2221181" cy="166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ight Arrow 13"/>
          <p:cNvSpPr/>
          <p:nvPr/>
        </p:nvSpPr>
        <p:spPr>
          <a:xfrm>
            <a:off x="3657600" y="5104608"/>
            <a:ext cx="7239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thefunnycat.com/wp-content/uploads/2010/05/funny-cat-figh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576465"/>
            <a:ext cx="1905000" cy="1428750"/>
          </a:xfrm>
          <a:prstGeom prst="rect">
            <a:avLst/>
          </a:prstGeom>
          <a:noFill/>
          <a:scene3d>
            <a:camera prst="perspectiveLeft" fov="7200000">
              <a:rot lat="0" lon="30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thefunnycat.com/wp-content/uploads/2010/05/funny-cat-figh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161" y="4500265"/>
            <a:ext cx="1653639" cy="1665886"/>
          </a:xfrm>
          <a:prstGeom prst="rect">
            <a:avLst/>
          </a:prstGeom>
          <a:noFill/>
          <a:scene3d>
            <a:camera prst="perspectiveLeft" fov="7200000">
              <a:rot lat="3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45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B76C924-2443-4A9F-96B7-8F97C98F390E}"/>
                  </a:ext>
                </a:extLst>
              </p14:cNvPr>
              <p14:cNvContentPartPr/>
              <p14:nvPr/>
            </p14:nvContentPartPr>
            <p14:xfrm>
              <a:off x="1130760" y="1176480"/>
              <a:ext cx="6886080" cy="27504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B76C924-2443-4A9F-96B7-8F97C98F390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1400" y="1167120"/>
                <a:ext cx="6904800" cy="276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237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Parametric (global) warping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Examples of parametric warps:</a:t>
            </a:r>
          </a:p>
        </p:txBody>
      </p:sp>
      <p:pic>
        <p:nvPicPr>
          <p:cNvPr id="400388" name="Picture 4" descr="HHHIMG_116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2805113"/>
            <a:ext cx="1462087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389" name="Text Box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3900488"/>
            <a:ext cx="1371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 dirty="0"/>
              <a:t>translation</a:t>
            </a:r>
          </a:p>
        </p:txBody>
      </p:sp>
      <p:pic>
        <p:nvPicPr>
          <p:cNvPr id="400390" name="Picture 6" descr="HHHIMG_116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819400"/>
            <a:ext cx="146208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0391" name="Picture 7" descr="rotated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590800"/>
            <a:ext cx="1755775" cy="141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392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117975" y="38862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rotation</a:t>
            </a:r>
          </a:p>
        </p:txBody>
      </p:sp>
      <p:sp>
        <p:nvSpPr>
          <p:cNvPr id="400393" name="Text Box 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553200" y="38100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aspect</a:t>
            </a:r>
          </a:p>
        </p:txBody>
      </p:sp>
      <p:pic>
        <p:nvPicPr>
          <p:cNvPr id="400394" name="Picture 10" descr="affine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4495800"/>
            <a:ext cx="1746250" cy="130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395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397125" y="59436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affine</a:t>
            </a:r>
          </a:p>
        </p:txBody>
      </p:sp>
      <p:pic>
        <p:nvPicPr>
          <p:cNvPr id="400396" name="Picture 12" descr="perspective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170" y="4579556"/>
            <a:ext cx="1563688" cy="100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397" name="Text Box 1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272058" y="5671756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perspective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8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2D coordinate transformations</a:t>
            </a:r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translation:		</a:t>
            </a:r>
            <a:r>
              <a:rPr lang="en-US" b="1" i="1" dirty="0"/>
              <a:t>x’ </a:t>
            </a:r>
            <a:r>
              <a:rPr lang="en-US" b="1" dirty="0"/>
              <a:t>=</a:t>
            </a:r>
            <a:r>
              <a:rPr lang="en-US" b="1" i="1" dirty="0"/>
              <a:t> x + t		 x = </a:t>
            </a:r>
            <a:r>
              <a:rPr lang="en-US" dirty="0"/>
              <a:t>(</a:t>
            </a:r>
            <a:r>
              <a:rPr lang="en-US" i="1" dirty="0" err="1"/>
              <a:t>x</a:t>
            </a:r>
            <a:r>
              <a:rPr lang="en-US" dirty="0" err="1"/>
              <a:t>,</a:t>
            </a:r>
            <a:r>
              <a:rPr lang="en-US" i="1" dirty="0" err="1"/>
              <a:t>y</a:t>
            </a:r>
            <a:r>
              <a:rPr lang="en-US" dirty="0"/>
              <a:t>)</a:t>
            </a:r>
          </a:p>
          <a:p>
            <a:r>
              <a:rPr lang="en-US" dirty="0"/>
              <a:t>rotation:		</a:t>
            </a:r>
            <a:r>
              <a:rPr lang="en-US" b="1" i="1" dirty="0"/>
              <a:t>x’ </a:t>
            </a:r>
            <a:r>
              <a:rPr lang="en-US" b="1" dirty="0"/>
              <a:t>=</a:t>
            </a:r>
            <a:r>
              <a:rPr lang="en-US" b="1" i="1" dirty="0"/>
              <a:t> R x + t</a:t>
            </a:r>
            <a:endParaRPr lang="en-US" dirty="0"/>
          </a:p>
          <a:p>
            <a:r>
              <a:rPr lang="en-US" dirty="0"/>
              <a:t>similarity:		</a:t>
            </a:r>
            <a:r>
              <a:rPr lang="en-US" b="1" i="1" dirty="0"/>
              <a:t>x’ </a:t>
            </a:r>
            <a:r>
              <a:rPr lang="en-US" b="1" dirty="0"/>
              <a:t>=</a:t>
            </a:r>
            <a:r>
              <a:rPr lang="en-US" b="1" i="1" dirty="0"/>
              <a:t> </a:t>
            </a:r>
            <a:r>
              <a:rPr lang="en-US" i="1" dirty="0"/>
              <a:t>s</a:t>
            </a:r>
            <a:r>
              <a:rPr lang="en-US" b="1" i="1" dirty="0"/>
              <a:t> R x + t</a:t>
            </a:r>
            <a:endParaRPr lang="en-US" dirty="0"/>
          </a:p>
          <a:p>
            <a:r>
              <a:rPr lang="en-US" dirty="0"/>
              <a:t>affine:		</a:t>
            </a:r>
            <a:r>
              <a:rPr lang="en-US" b="1" i="1" dirty="0"/>
              <a:t>x’ </a:t>
            </a:r>
            <a:r>
              <a:rPr lang="en-US" b="1" dirty="0"/>
              <a:t>=</a:t>
            </a:r>
            <a:r>
              <a:rPr lang="en-US" b="1" i="1" dirty="0"/>
              <a:t> A x + t</a:t>
            </a:r>
            <a:endParaRPr lang="en-US" dirty="0"/>
          </a:p>
          <a:p>
            <a:r>
              <a:rPr lang="en-US" dirty="0"/>
              <a:t>perspective:	</a:t>
            </a:r>
            <a:r>
              <a:rPr lang="en-US" b="1" i="1" u="sng" dirty="0"/>
              <a:t>x</a:t>
            </a:r>
            <a:r>
              <a:rPr lang="en-US" b="1" i="1" dirty="0"/>
              <a:t>’ </a:t>
            </a:r>
            <a:r>
              <a:rPr lang="en-US" b="1" dirty="0">
                <a:sym typeface="Symbol" pitchFamily="18" charset="2"/>
              </a:rPr>
              <a:t></a:t>
            </a:r>
            <a:r>
              <a:rPr lang="en-US" b="1" i="1" dirty="0"/>
              <a:t> H </a:t>
            </a:r>
            <a:r>
              <a:rPr lang="en-US" b="1" i="1" u="sng" dirty="0"/>
              <a:t>x</a:t>
            </a:r>
            <a:r>
              <a:rPr lang="en-US" b="1" i="1" dirty="0"/>
              <a:t>		 </a:t>
            </a:r>
            <a:r>
              <a:rPr lang="en-US" b="1" i="1" u="sng" dirty="0"/>
              <a:t>x</a:t>
            </a:r>
            <a:r>
              <a:rPr lang="en-US" b="1" i="1" dirty="0"/>
              <a:t> = 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</a:t>
            </a:r>
            <a:r>
              <a:rPr lang="en-US" i="1" dirty="0"/>
              <a:t>y</a:t>
            </a:r>
            <a:r>
              <a:rPr lang="en-US" dirty="0"/>
              <a:t>,1)</a:t>
            </a:r>
            <a:br>
              <a:rPr lang="en-US" dirty="0"/>
            </a:br>
            <a:r>
              <a:rPr lang="en-US" dirty="0"/>
              <a:t>	(</a:t>
            </a:r>
            <a:r>
              <a:rPr lang="en-US" b="1" i="1" u="sng" dirty="0"/>
              <a:t>x</a:t>
            </a:r>
            <a:r>
              <a:rPr lang="en-US" dirty="0"/>
              <a:t> is a </a:t>
            </a:r>
            <a:r>
              <a:rPr lang="en-US" i="1" dirty="0"/>
              <a:t>homogeneous</a:t>
            </a:r>
            <a:r>
              <a:rPr lang="en-US" dirty="0"/>
              <a:t> coordinate)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47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CFE2F14-3417-4E14-B886-5C8A90D39CFA}"/>
                  </a:ext>
                </a:extLst>
              </p14:cNvPr>
              <p14:cNvContentPartPr/>
              <p14:nvPr/>
            </p14:nvContentPartPr>
            <p14:xfrm>
              <a:off x="3525480" y="1071360"/>
              <a:ext cx="4537080" cy="27918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CFE2F14-3417-4E14-B886-5C8A90D39CF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16120" y="1062000"/>
                <a:ext cx="4555800" cy="281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873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1" grpId="0" build="p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Image Warping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Given a coordinate transform </a:t>
            </a:r>
            <a:r>
              <a:rPr lang="en-US" b="1" i="1"/>
              <a:t>x’ </a:t>
            </a:r>
            <a:r>
              <a:rPr lang="en-US"/>
              <a:t>=</a:t>
            </a:r>
            <a:r>
              <a:rPr lang="en-US" b="1" i="1"/>
              <a:t> h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 and a source image </a:t>
            </a: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), how do we compute a transformed image </a:t>
            </a:r>
            <a:r>
              <a:rPr lang="en-US" b="1" i="1"/>
              <a:t>g</a:t>
            </a:r>
            <a:r>
              <a:rPr lang="en-US"/>
              <a:t>(</a:t>
            </a:r>
            <a:r>
              <a:rPr lang="en-US" b="1" i="1"/>
              <a:t>x’</a:t>
            </a:r>
            <a:r>
              <a:rPr lang="en-US"/>
              <a:t>)</a:t>
            </a:r>
            <a:r>
              <a:rPr lang="en-US" b="1"/>
              <a:t> </a:t>
            </a:r>
            <a:r>
              <a:rPr lang="en-US"/>
              <a:t>=</a:t>
            </a:r>
            <a:r>
              <a:rPr lang="en-US" b="1"/>
              <a:t> </a:t>
            </a: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h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))?</a:t>
            </a:r>
          </a:p>
        </p:txBody>
      </p:sp>
      <p:pic>
        <p:nvPicPr>
          <p:cNvPr id="402436" name="Picture 4" descr="HHHIMG_116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886200"/>
            <a:ext cx="2193925" cy="164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2437" name="Picture 5" descr="rotated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925" y="3733800"/>
            <a:ext cx="26320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2438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90800" y="57150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</a:t>
            </a:r>
          </a:p>
        </p:txBody>
      </p:sp>
      <p:sp>
        <p:nvSpPr>
          <p:cNvPr id="402439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96000" y="5715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g</a:t>
            </a:r>
            <a:r>
              <a:rPr lang="en-US"/>
              <a:t>(</a:t>
            </a:r>
            <a:r>
              <a:rPr lang="en-US" b="1" i="1"/>
              <a:t>x’</a:t>
            </a:r>
            <a:r>
              <a:rPr lang="en-US"/>
              <a:t>)</a:t>
            </a:r>
          </a:p>
        </p:txBody>
      </p:sp>
      <p:grpSp>
        <p:nvGrpSpPr>
          <p:cNvPr id="402440" name="Group 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752600" y="5257800"/>
            <a:ext cx="381000" cy="381000"/>
            <a:chOff x="1104" y="3312"/>
            <a:chExt cx="240" cy="240"/>
          </a:xfrm>
        </p:grpSpPr>
        <p:sp>
          <p:nvSpPr>
            <p:cNvPr id="402441" name="Line 9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2442" name="Line 10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2443" name="Group 11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5257800" y="5257800"/>
            <a:ext cx="381000" cy="381000"/>
            <a:chOff x="1104" y="3312"/>
            <a:chExt cx="240" cy="240"/>
          </a:xfrm>
        </p:grpSpPr>
        <p:sp>
          <p:nvSpPr>
            <p:cNvPr id="402444" name="Line 12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2445" name="Line 13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2446" name="Text Box 1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7526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</a:t>
            </a:r>
            <a:endParaRPr lang="en-US"/>
          </a:p>
        </p:txBody>
      </p:sp>
      <p:sp>
        <p:nvSpPr>
          <p:cNvPr id="402447" name="Text Box 1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578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x’</a:t>
            </a:r>
            <a:endParaRPr lang="en-US"/>
          </a:p>
        </p:txBody>
      </p:sp>
      <p:sp>
        <p:nvSpPr>
          <p:cNvPr id="402448" name="Rectangle 16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25675" y="5105400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2449" name="Rectangle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791200" y="5121275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2450" name="Freeform 18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2422525" y="4724400"/>
            <a:ext cx="3352800" cy="381000"/>
          </a:xfrm>
          <a:custGeom>
            <a:avLst/>
            <a:gdLst>
              <a:gd name="T0" fmla="*/ 0 w 2160"/>
              <a:gd name="T1" fmla="*/ 288 h 288"/>
              <a:gd name="T2" fmla="*/ 1152 w 2160"/>
              <a:gd name="T3" fmla="*/ 0 h 288"/>
              <a:gd name="T4" fmla="*/ 2160 w 2160"/>
              <a:gd name="T5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" h="288">
                <a:moveTo>
                  <a:pt x="0" y="288"/>
                </a:moveTo>
                <a:cubicBezTo>
                  <a:pt x="396" y="144"/>
                  <a:pt x="792" y="0"/>
                  <a:pt x="1152" y="0"/>
                </a:cubicBezTo>
                <a:cubicBezTo>
                  <a:pt x="1512" y="0"/>
                  <a:pt x="1836" y="144"/>
                  <a:pt x="2160" y="28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none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2451" name="Text Box 19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191000" y="48006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h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21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F6293-6C5A-4C0D-9347-2D77C7C85202}" type="slidenum">
              <a:rPr lang="en-US"/>
              <a:pPr/>
              <a:t>49</a:t>
            </a:fld>
            <a:endParaRPr lang="en-US"/>
          </a:p>
        </p:txBody>
      </p:sp>
      <p:sp>
        <p:nvSpPr>
          <p:cNvPr id="40550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Inverse Warping</a:t>
            </a:r>
          </a:p>
        </p:txBody>
      </p:sp>
      <p:sp>
        <p:nvSpPr>
          <p:cNvPr id="40550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Get each pixel </a:t>
            </a:r>
            <a:r>
              <a:rPr lang="en-US" b="1" i="1"/>
              <a:t>g</a:t>
            </a:r>
            <a:r>
              <a:rPr lang="en-US"/>
              <a:t>(</a:t>
            </a:r>
            <a:r>
              <a:rPr lang="en-US" b="1" i="1"/>
              <a:t>x’</a:t>
            </a:r>
            <a:r>
              <a:rPr lang="en-US"/>
              <a:t>) from its corresponding location </a:t>
            </a:r>
            <a:r>
              <a:rPr lang="en-US" b="1" i="1"/>
              <a:t>x’</a:t>
            </a:r>
            <a:r>
              <a:rPr lang="en-US" b="1"/>
              <a:t> </a:t>
            </a:r>
            <a:r>
              <a:rPr lang="en-US"/>
              <a:t>=</a:t>
            </a:r>
            <a:r>
              <a:rPr lang="en-US" b="1"/>
              <a:t> </a:t>
            </a:r>
            <a:r>
              <a:rPr lang="en-US" b="1" i="1"/>
              <a:t>h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 in </a:t>
            </a: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</a:t>
            </a:r>
          </a:p>
        </p:txBody>
      </p:sp>
      <p:pic>
        <p:nvPicPr>
          <p:cNvPr id="405508" name="Picture 4" descr="HHHIMG_116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886200"/>
            <a:ext cx="2193925" cy="164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5509" name="Picture 5" descr="rotated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925" y="3733800"/>
            <a:ext cx="26320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5510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90800" y="57150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</a:t>
            </a:r>
          </a:p>
        </p:txBody>
      </p:sp>
      <p:sp>
        <p:nvSpPr>
          <p:cNvPr id="405511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96000" y="5715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g</a:t>
            </a:r>
            <a:r>
              <a:rPr lang="en-US"/>
              <a:t>(</a:t>
            </a:r>
            <a:r>
              <a:rPr lang="en-US" b="1" i="1"/>
              <a:t>x’</a:t>
            </a:r>
            <a:r>
              <a:rPr lang="en-US"/>
              <a:t>)</a:t>
            </a:r>
          </a:p>
        </p:txBody>
      </p:sp>
      <p:grpSp>
        <p:nvGrpSpPr>
          <p:cNvPr id="405512" name="Group 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752600" y="5257800"/>
            <a:ext cx="381000" cy="381000"/>
            <a:chOff x="1104" y="3312"/>
            <a:chExt cx="240" cy="240"/>
          </a:xfrm>
        </p:grpSpPr>
        <p:sp>
          <p:nvSpPr>
            <p:cNvPr id="405513" name="Line 9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5514" name="Line 10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5515" name="Group 11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5257800" y="5257800"/>
            <a:ext cx="381000" cy="381000"/>
            <a:chOff x="1104" y="3312"/>
            <a:chExt cx="240" cy="240"/>
          </a:xfrm>
        </p:grpSpPr>
        <p:sp>
          <p:nvSpPr>
            <p:cNvPr id="405516" name="Line 12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5517" name="Line 13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5518" name="Text Box 1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7526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</a:t>
            </a:r>
            <a:endParaRPr lang="en-US"/>
          </a:p>
        </p:txBody>
      </p:sp>
      <p:sp>
        <p:nvSpPr>
          <p:cNvPr id="405519" name="Text Box 1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578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x’</a:t>
            </a:r>
            <a:endParaRPr lang="en-US"/>
          </a:p>
        </p:txBody>
      </p:sp>
      <p:sp>
        <p:nvSpPr>
          <p:cNvPr id="405520" name="Rectangle 16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25675" y="5105400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5521" name="Rectangle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791200" y="5121275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5522" name="Freeform 18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2422525" y="4724400"/>
            <a:ext cx="3352800" cy="381000"/>
          </a:xfrm>
          <a:custGeom>
            <a:avLst/>
            <a:gdLst>
              <a:gd name="T0" fmla="*/ 0 w 2160"/>
              <a:gd name="T1" fmla="*/ 288 h 288"/>
              <a:gd name="T2" fmla="*/ 1152 w 2160"/>
              <a:gd name="T3" fmla="*/ 0 h 288"/>
              <a:gd name="T4" fmla="*/ 2160 w 2160"/>
              <a:gd name="T5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" h="288">
                <a:moveTo>
                  <a:pt x="0" y="288"/>
                </a:moveTo>
                <a:cubicBezTo>
                  <a:pt x="396" y="144"/>
                  <a:pt x="792" y="0"/>
                  <a:pt x="1152" y="0"/>
                </a:cubicBezTo>
                <a:cubicBezTo>
                  <a:pt x="1512" y="0"/>
                  <a:pt x="1836" y="144"/>
                  <a:pt x="2160" y="28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arrow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5523" name="Text Box 19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191000" y="4800600"/>
            <a:ext cx="838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 dirty="0"/>
              <a:t>h</a:t>
            </a:r>
            <a:r>
              <a:rPr lang="en-US" b="1" i="1" baseline="30000" dirty="0"/>
              <a:t>-1</a:t>
            </a:r>
            <a:r>
              <a:rPr lang="en-US" dirty="0"/>
              <a:t>(</a:t>
            </a:r>
            <a:r>
              <a:rPr lang="en-US" b="1" i="1" dirty="0"/>
              <a:t>x</a:t>
            </a:r>
            <a:r>
              <a:rPr lang="en-US" dirty="0"/>
              <a:t>)</a:t>
            </a:r>
          </a:p>
        </p:txBody>
      </p:sp>
      <p:sp>
        <p:nvSpPr>
          <p:cNvPr id="405524" name="Rectangle 2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85800" y="2667000"/>
            <a:ext cx="800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0" dirty="0">
                <a:latin typeface="Arial" charset="0"/>
              </a:rPr>
              <a:t>What if pixel comes from “between” two pixels?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0ADC70B-1C37-449B-9748-F89633412310}"/>
                  </a:ext>
                </a:extLst>
              </p14:cNvPr>
              <p14:cNvContentPartPr/>
              <p14:nvPr/>
            </p14:nvContentPartPr>
            <p14:xfrm>
              <a:off x="2372400" y="2964240"/>
              <a:ext cx="4155120" cy="500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0ADC70B-1C37-449B-9748-F8963341231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363040" y="2954880"/>
                <a:ext cx="4173840" cy="51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449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20" grpId="0" animBg="1"/>
      <p:bldP spid="405521" grpId="0" animBg="1"/>
      <p:bldP spid="405522" grpId="0" animBg="1"/>
      <p:bldP spid="405524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E7236-7C29-4DD7-BAD5-AD8C64534D44}" type="slidenum">
              <a:rPr lang="en-US"/>
              <a:pPr/>
              <a:t>50</a:t>
            </a:fld>
            <a:endParaRPr lang="en-US"/>
          </a:p>
        </p:txBody>
      </p:sp>
      <p:sp>
        <p:nvSpPr>
          <p:cNvPr id="4065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Inverse Warping</a:t>
            </a:r>
          </a:p>
        </p:txBody>
      </p:sp>
      <p:sp>
        <p:nvSpPr>
          <p:cNvPr id="40653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Get each pixel </a:t>
            </a:r>
            <a:r>
              <a:rPr lang="en-US" b="1" i="1" dirty="0"/>
              <a:t>g</a:t>
            </a:r>
            <a:r>
              <a:rPr lang="en-US" dirty="0"/>
              <a:t>(</a:t>
            </a:r>
            <a:r>
              <a:rPr lang="en-US" b="1" i="1" dirty="0"/>
              <a:t>x’</a:t>
            </a:r>
            <a:r>
              <a:rPr lang="en-US" dirty="0"/>
              <a:t>) from its corresponding location </a:t>
            </a:r>
            <a:r>
              <a:rPr lang="en-US" b="1" i="1" dirty="0"/>
              <a:t>x’</a:t>
            </a:r>
            <a:r>
              <a:rPr lang="en-US" b="1" dirty="0"/>
              <a:t> </a:t>
            </a:r>
            <a:r>
              <a:rPr lang="en-US" dirty="0"/>
              <a:t>=</a:t>
            </a:r>
            <a:r>
              <a:rPr lang="en-US" b="1" dirty="0"/>
              <a:t> </a:t>
            </a:r>
            <a:r>
              <a:rPr lang="en-US" b="1" i="1" dirty="0"/>
              <a:t>h</a:t>
            </a:r>
            <a:r>
              <a:rPr lang="en-US" dirty="0"/>
              <a:t>(</a:t>
            </a:r>
            <a:r>
              <a:rPr lang="en-US" b="1" i="1" dirty="0"/>
              <a:t>x</a:t>
            </a:r>
            <a:r>
              <a:rPr lang="en-US" dirty="0"/>
              <a:t>) in </a:t>
            </a:r>
            <a:r>
              <a:rPr lang="en-US" b="1" i="1" dirty="0"/>
              <a:t>f</a:t>
            </a:r>
            <a:r>
              <a:rPr lang="en-US" dirty="0"/>
              <a:t>(</a:t>
            </a:r>
            <a:r>
              <a:rPr lang="en-US" b="1" i="1" dirty="0"/>
              <a:t>x</a:t>
            </a:r>
            <a:r>
              <a:rPr lang="en-US" dirty="0"/>
              <a:t>)</a:t>
            </a:r>
          </a:p>
        </p:txBody>
      </p:sp>
      <p:sp>
        <p:nvSpPr>
          <p:cNvPr id="40653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2667000"/>
            <a:ext cx="800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0" dirty="0">
                <a:latin typeface="Arial" charset="0"/>
              </a:rPr>
              <a:t>What if pixel comes from “between” two pixels?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800" b="0" dirty="0">
              <a:latin typeface="Arial" charset="0"/>
            </a:endParaRPr>
          </a:p>
        </p:txBody>
      </p:sp>
      <p:sp>
        <p:nvSpPr>
          <p:cNvPr id="40653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31242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0" dirty="0">
                <a:latin typeface="Arial" charset="0"/>
              </a:rPr>
              <a:t>Answer: We already know this: </a:t>
            </a:r>
            <a:r>
              <a:rPr lang="en-US" sz="2800" b="0" i="1" dirty="0">
                <a:latin typeface="Arial" charset="0"/>
              </a:rPr>
              <a:t>resample</a:t>
            </a:r>
            <a:r>
              <a:rPr lang="en-US" sz="2800" b="0" dirty="0">
                <a:latin typeface="Arial" charset="0"/>
              </a:rPr>
              <a:t> color value from </a:t>
            </a:r>
            <a:r>
              <a:rPr lang="en-US" sz="2800" b="0" i="1" dirty="0">
                <a:solidFill>
                  <a:srgbClr val="FF0000"/>
                </a:solidFill>
                <a:latin typeface="Arial" charset="0"/>
              </a:rPr>
              <a:t>interpolated</a:t>
            </a:r>
            <a:r>
              <a:rPr lang="en-US" sz="2800" b="0" dirty="0">
                <a:latin typeface="Arial" charset="0"/>
              </a:rPr>
              <a:t> source image</a:t>
            </a:r>
          </a:p>
        </p:txBody>
      </p:sp>
      <p:sp>
        <p:nvSpPr>
          <p:cNvPr id="406534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90800" y="57150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</a:t>
            </a:r>
          </a:p>
        </p:txBody>
      </p:sp>
      <p:sp>
        <p:nvSpPr>
          <p:cNvPr id="406535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96000" y="5715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g</a:t>
            </a:r>
            <a:r>
              <a:rPr lang="en-US"/>
              <a:t>(</a:t>
            </a:r>
            <a:r>
              <a:rPr lang="en-US" b="1" i="1"/>
              <a:t>x’</a:t>
            </a:r>
            <a:r>
              <a:rPr lang="en-US"/>
              <a:t>)</a:t>
            </a:r>
          </a:p>
        </p:txBody>
      </p:sp>
      <p:grpSp>
        <p:nvGrpSpPr>
          <p:cNvPr id="406536" name="Group 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752600" y="5257800"/>
            <a:ext cx="381000" cy="381000"/>
            <a:chOff x="1104" y="3312"/>
            <a:chExt cx="240" cy="240"/>
          </a:xfrm>
        </p:grpSpPr>
        <p:sp>
          <p:nvSpPr>
            <p:cNvPr id="406537" name="Line 9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38" name="Line 10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6539" name="Group 11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5257800" y="5257800"/>
            <a:ext cx="381000" cy="381000"/>
            <a:chOff x="1104" y="3312"/>
            <a:chExt cx="240" cy="240"/>
          </a:xfrm>
        </p:grpSpPr>
        <p:sp>
          <p:nvSpPr>
            <p:cNvPr id="406540" name="Line 12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41" name="Line 13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6542" name="Text Box 1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7526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</a:t>
            </a:r>
            <a:endParaRPr lang="en-US"/>
          </a:p>
        </p:txBody>
      </p:sp>
      <p:sp>
        <p:nvSpPr>
          <p:cNvPr id="406543" name="Text Box 1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578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x’</a:t>
            </a:r>
            <a:endParaRPr lang="en-US"/>
          </a:p>
        </p:txBody>
      </p:sp>
      <p:sp>
        <p:nvSpPr>
          <p:cNvPr id="406544" name="Rectangle 16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25675" y="5105400"/>
            <a:ext cx="92075" cy="92075"/>
          </a:xfrm>
          <a:prstGeom prst="rect">
            <a:avLst/>
          </a:prstGeom>
          <a:solidFill>
            <a:srgbClr val="FF000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45" name="Rectangle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821363" y="5137150"/>
            <a:ext cx="92075" cy="92075"/>
          </a:xfrm>
          <a:prstGeom prst="rect">
            <a:avLst/>
          </a:prstGeom>
          <a:solidFill>
            <a:srgbClr val="FF000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46" name="Freeform 18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2422525" y="4724400"/>
            <a:ext cx="3352800" cy="381000"/>
          </a:xfrm>
          <a:custGeom>
            <a:avLst/>
            <a:gdLst>
              <a:gd name="T0" fmla="*/ 0 w 2160"/>
              <a:gd name="T1" fmla="*/ 288 h 288"/>
              <a:gd name="T2" fmla="*/ 1152 w 2160"/>
              <a:gd name="T3" fmla="*/ 0 h 288"/>
              <a:gd name="T4" fmla="*/ 2160 w 2160"/>
              <a:gd name="T5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" h="288">
                <a:moveTo>
                  <a:pt x="0" y="288"/>
                </a:moveTo>
                <a:cubicBezTo>
                  <a:pt x="396" y="144"/>
                  <a:pt x="792" y="0"/>
                  <a:pt x="1152" y="0"/>
                </a:cubicBezTo>
                <a:cubicBezTo>
                  <a:pt x="1512" y="0"/>
                  <a:pt x="1836" y="144"/>
                  <a:pt x="2160" y="28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arrow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06547" name="Group 19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2030413" y="4914901"/>
            <a:ext cx="609600" cy="609600"/>
            <a:chOff x="1248" y="3072"/>
            <a:chExt cx="384" cy="384"/>
          </a:xfrm>
        </p:grpSpPr>
        <p:sp>
          <p:nvSpPr>
            <p:cNvPr id="406548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1392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49" name="Line 21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>
              <a:off x="1488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50" name="Line 22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 flipV="1">
              <a:off x="1248" y="321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51" name="Line 23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1248" y="331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6552" name="Group 24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5549265" y="4864735"/>
            <a:ext cx="609600" cy="609600"/>
            <a:chOff x="1248" y="3072"/>
            <a:chExt cx="384" cy="384"/>
          </a:xfrm>
        </p:grpSpPr>
        <p:sp>
          <p:nvSpPr>
            <p:cNvPr id="406553" name="Line 25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>
              <a:off x="1392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54" name="Line 26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>
              <a:off x="1488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55" name="Line 27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 flipV="1">
              <a:off x="1248" y="321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56" name="Line 28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V="1">
              <a:off x="1248" y="331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Text Box 19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771900" y="4858844"/>
            <a:ext cx="838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 dirty="0"/>
              <a:t>h</a:t>
            </a:r>
            <a:r>
              <a:rPr lang="en-US" b="1" i="1" baseline="30000" dirty="0"/>
              <a:t>-1</a:t>
            </a:r>
            <a:r>
              <a:rPr lang="en-US" dirty="0"/>
              <a:t>(</a:t>
            </a:r>
            <a:r>
              <a:rPr lang="en-US" b="1" i="1" dirty="0"/>
              <a:t>x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59007A0-0819-47CD-9A1F-ECD8E7340984}"/>
                  </a:ext>
                </a:extLst>
              </p14:cNvPr>
              <p14:cNvContentPartPr/>
              <p14:nvPr/>
            </p14:nvContentPartPr>
            <p14:xfrm>
              <a:off x="5273280" y="6109560"/>
              <a:ext cx="1507680" cy="137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59007A0-0819-47CD-9A1F-ECD8E734098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263920" y="6100200"/>
                <a:ext cx="1526400" cy="15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527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3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Interpolation</a:t>
            </a:r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Possible interpolation filters:</a:t>
            </a:r>
          </a:p>
          <a:p>
            <a:pPr lvl="1"/>
            <a:r>
              <a:rPr lang="en-US" dirty="0"/>
              <a:t>nearest neighbor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bilinear</a:t>
            </a:r>
          </a:p>
          <a:p>
            <a:pPr lvl="1"/>
            <a:r>
              <a:rPr lang="en-US" dirty="0" err="1"/>
              <a:t>bicubic</a:t>
            </a:r>
            <a:r>
              <a:rPr lang="en-US" dirty="0"/>
              <a:t> (interpolating)</a:t>
            </a:r>
          </a:p>
        </p:txBody>
      </p:sp>
      <p:pic>
        <p:nvPicPr>
          <p:cNvPr id="407556" name="Picture 4" descr="rotatedNN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379" y="2705040"/>
            <a:ext cx="3449638" cy="284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8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55" grpId="0" build="p" bldLvl="2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913" name="Picture 4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36700"/>
            <a:ext cx="396240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587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Motion models</a:t>
            </a:r>
          </a:p>
        </p:txBody>
      </p:sp>
      <p:grpSp>
        <p:nvGrpSpPr>
          <p:cNvPr id="335876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936477" y="3084513"/>
            <a:ext cx="1504950" cy="3048000"/>
            <a:chOff x="672" y="1847"/>
            <a:chExt cx="1066" cy="1920"/>
          </a:xfrm>
        </p:grpSpPr>
        <p:grpSp>
          <p:nvGrpSpPr>
            <p:cNvPr id="335877" name="Group 5"/>
            <p:cNvGrpSpPr>
              <a:grpSpLocks/>
            </p:cNvGrpSpPr>
            <p:nvPr/>
          </p:nvGrpSpPr>
          <p:grpSpPr bwMode="auto">
            <a:xfrm>
              <a:off x="672" y="2361"/>
              <a:ext cx="960" cy="1056"/>
              <a:chOff x="2160" y="2880"/>
              <a:chExt cx="960" cy="1056"/>
            </a:xfrm>
          </p:grpSpPr>
          <p:pic>
            <p:nvPicPr>
              <p:cNvPr id="335878" name="Picture 6" descr="TRANSLATION"/>
              <p:cNvPicPr>
                <a:picLocks noChangeAspect="1" noChangeArrowheads="1"/>
              </p:cNvPicPr>
              <p:nvPr>
                <p:custDataLst>
                  <p:tags r:id="rId24"/>
                </p:custDataLst>
              </p:nvPr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" y="2880"/>
                <a:ext cx="960" cy="10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5879" name="Rectangle 7"/>
              <p:cNvSpPr>
                <a:spLocks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2160" y="2880"/>
                <a:ext cx="672" cy="880"/>
              </a:xfrm>
              <a:prstGeom prst="rect">
                <a:avLst/>
              </a:prstGeom>
              <a:noFill/>
              <a:ln w="28575">
                <a:solidFill>
                  <a:srgbClr val="D3030D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80" name="Rectangle 8"/>
              <p:cNvSpPr>
                <a:spLocks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2413" y="3056"/>
                <a:ext cx="707" cy="880"/>
              </a:xfrm>
              <a:prstGeom prst="rect">
                <a:avLst/>
              </a:prstGeom>
              <a:noFill/>
              <a:ln w="28575">
                <a:solidFill>
                  <a:srgbClr val="60C9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35881" name="Text Box 9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720" y="1847"/>
              <a:ext cx="100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 dirty="0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Translation</a:t>
              </a:r>
            </a:p>
          </p:txBody>
        </p:sp>
        <p:sp>
          <p:nvSpPr>
            <p:cNvPr id="335882" name="Text Box 10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72" y="3536"/>
              <a:ext cx="10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2 unknowns</a:t>
              </a:r>
            </a:p>
          </p:txBody>
        </p:sp>
      </p:grpSp>
      <p:grpSp>
        <p:nvGrpSpPr>
          <p:cNvPr id="335883" name="Group 1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3901802" y="3048000"/>
            <a:ext cx="1522412" cy="3119438"/>
            <a:chOff x="2064" y="1824"/>
            <a:chExt cx="1079" cy="1965"/>
          </a:xfrm>
        </p:grpSpPr>
        <p:grpSp>
          <p:nvGrpSpPr>
            <p:cNvPr id="335884" name="Group 12"/>
            <p:cNvGrpSpPr>
              <a:grpSpLocks/>
            </p:cNvGrpSpPr>
            <p:nvPr/>
          </p:nvGrpSpPr>
          <p:grpSpPr bwMode="auto">
            <a:xfrm>
              <a:off x="2064" y="2361"/>
              <a:ext cx="1008" cy="1056"/>
              <a:chOff x="816" y="2928"/>
              <a:chExt cx="864" cy="912"/>
            </a:xfrm>
          </p:grpSpPr>
          <p:pic>
            <p:nvPicPr>
              <p:cNvPr id="335885" name="Picture 13" descr="AFFINE"/>
              <p:cNvPicPr>
                <a:picLocks noChangeAspect="1" noChangeArrowheads="1"/>
              </p:cNvPicPr>
              <p:nvPr>
                <p:custDataLst>
                  <p:tags r:id="rId16"/>
                </p:custDataLst>
              </p:nvPr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" y="2928"/>
                <a:ext cx="864" cy="9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5886" name="Rectangle 14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816" y="2928"/>
                <a:ext cx="576" cy="720"/>
              </a:xfrm>
              <a:prstGeom prst="rect">
                <a:avLst/>
              </a:prstGeom>
              <a:noFill/>
              <a:ln w="28575">
                <a:solidFill>
                  <a:srgbClr val="D3030D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87" name="Line 15"/>
              <p:cNvSpPr>
                <a:spLocks noChangeShapeType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1056" y="2928"/>
                <a:ext cx="0" cy="816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88" name="Line 16"/>
              <p:cNvSpPr>
                <a:spLocks noChangeShapeType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632" y="3024"/>
                <a:ext cx="0" cy="816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89" name="Line 17"/>
              <p:cNvSpPr>
                <a:spLocks noChangeShapeType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056" y="2928"/>
                <a:ext cx="576" cy="96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90" name="Line 18"/>
              <p:cNvSpPr>
                <a:spLocks noChangeShapeType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056" y="3744"/>
                <a:ext cx="576" cy="96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35891" name="Text Box 19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308" y="1824"/>
              <a:ext cx="5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Affine</a:t>
              </a:r>
            </a:p>
          </p:txBody>
        </p:sp>
        <p:sp>
          <p:nvSpPr>
            <p:cNvPr id="335892" name="Text Box 20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076" y="3558"/>
              <a:ext cx="106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6 unknowns</a:t>
              </a:r>
            </a:p>
          </p:txBody>
        </p:sp>
      </p:grpSp>
      <p:grpSp>
        <p:nvGrpSpPr>
          <p:cNvPr id="335893" name="Group 21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5933802" y="3048000"/>
            <a:ext cx="1522412" cy="3124200"/>
            <a:chOff x="3504" y="1824"/>
            <a:chExt cx="1079" cy="1968"/>
          </a:xfrm>
        </p:grpSpPr>
        <p:grpSp>
          <p:nvGrpSpPr>
            <p:cNvPr id="335894" name="Group 22"/>
            <p:cNvGrpSpPr>
              <a:grpSpLocks/>
            </p:cNvGrpSpPr>
            <p:nvPr/>
          </p:nvGrpSpPr>
          <p:grpSpPr bwMode="auto">
            <a:xfrm>
              <a:off x="3504" y="2361"/>
              <a:ext cx="960" cy="1056"/>
              <a:chOff x="3696" y="2976"/>
              <a:chExt cx="864" cy="912"/>
            </a:xfrm>
          </p:grpSpPr>
          <p:pic>
            <p:nvPicPr>
              <p:cNvPr id="335895" name="Picture 23" descr="PERSPECTIVE"/>
              <p:cNvPicPr>
                <a:picLocks noChangeAspect="1" noChangeArrowheads="1"/>
              </p:cNvPicPr>
              <p:nvPr>
                <p:custDataLst>
                  <p:tags r:id="rId8"/>
                </p:custDataLst>
              </p:nvPr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96" y="2976"/>
                <a:ext cx="864" cy="9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5896" name="Rectangle 24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3696" y="3072"/>
                <a:ext cx="576" cy="720"/>
              </a:xfrm>
              <a:prstGeom prst="rect">
                <a:avLst/>
              </a:prstGeom>
              <a:noFill/>
              <a:ln w="28575">
                <a:solidFill>
                  <a:srgbClr val="D3030D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97" name="Line 25"/>
              <p:cNvSpPr>
                <a:spLocks noChangeShapeType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3888" y="2976"/>
                <a:ext cx="624" cy="96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98" name="Line 26"/>
              <p:cNvSpPr>
                <a:spLocks noChangeShapeType="1"/>
              </p:cNvSpPr>
              <p:nvPr>
                <p:custDataLst>
                  <p:tags r:id="rId11"/>
                </p:custDataLst>
              </p:nvPr>
            </p:nvSpPr>
            <p:spPr bwMode="auto">
              <a:xfrm flipV="1">
                <a:off x="3984" y="3840"/>
                <a:ext cx="576" cy="48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99" name="Line 27"/>
              <p:cNvSpPr>
                <a:spLocks noChangeShapeType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3888" y="2976"/>
                <a:ext cx="96" cy="912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900" name="Line 28"/>
              <p:cNvSpPr>
                <a:spLocks noChangeShapeType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4512" y="3072"/>
                <a:ext cx="48" cy="768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35901" name="Text Box 29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504" y="1824"/>
              <a:ext cx="10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Perspective</a:t>
              </a:r>
            </a:p>
          </p:txBody>
        </p:sp>
        <p:sp>
          <p:nvSpPr>
            <p:cNvPr id="335902" name="Text Box 30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516" y="3561"/>
              <a:ext cx="106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8 unknowns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0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the transformation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Translation 	= 	2 degrees of freedom</a:t>
            </a:r>
          </a:p>
          <a:p>
            <a:r>
              <a:rPr lang="en-US" dirty="0"/>
              <a:t>Similarity 	= 	4 degrees of freedom</a:t>
            </a:r>
          </a:p>
          <a:p>
            <a:r>
              <a:rPr lang="en-US" dirty="0"/>
              <a:t>Affine 		= 	6 degrees of freedom</a:t>
            </a:r>
          </a:p>
          <a:p>
            <a:r>
              <a:rPr lang="en-US" dirty="0">
                <a:solidFill>
                  <a:srgbClr val="FF0000"/>
                </a:solidFill>
              </a:rPr>
              <a:t>Homography</a:t>
            </a:r>
            <a:r>
              <a:rPr lang="en-US" dirty="0"/>
              <a:t> 	= 	8 degrees of freedom</a:t>
            </a:r>
          </a:p>
          <a:p>
            <a:endParaRPr lang="en-US" dirty="0"/>
          </a:p>
          <a:p>
            <a:r>
              <a:rPr lang="en-US" dirty="0"/>
              <a:t>How many corresponding points do we need to solve?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53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0EEA879-7ADB-423A-B856-0E433E63151E}"/>
                  </a:ext>
                </a:extLst>
              </p14:cNvPr>
              <p14:cNvContentPartPr/>
              <p14:nvPr/>
            </p14:nvContentPartPr>
            <p14:xfrm>
              <a:off x="3240720" y="1628640"/>
              <a:ext cx="5525280" cy="48484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0EEA879-7ADB-423A-B856-0E433E63151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31360" y="1619280"/>
                <a:ext cx="5544000" cy="486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223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Plane perspective mosaics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457200" lvl="1" indent="-342900">
              <a:lnSpc>
                <a:spcPct val="200000"/>
              </a:lnSpc>
            </a:pPr>
            <a:r>
              <a:rPr lang="en-US"/>
              <a:t>8-parameter generalization of affine motion</a:t>
            </a:r>
          </a:p>
          <a:p>
            <a:pPr marL="857250" lvl="2" indent="-285750"/>
            <a:r>
              <a:rPr lang="en-US"/>
              <a:t>works for pure rotation or planar surfaces</a:t>
            </a:r>
          </a:p>
          <a:p>
            <a:pPr marL="457200" lvl="1" indent="-342900"/>
            <a:r>
              <a:rPr lang="en-US">
                <a:solidFill>
                  <a:schemeClr val="tx2"/>
                </a:solidFill>
              </a:rPr>
              <a:t>Limitations:</a:t>
            </a:r>
            <a:endParaRPr lang="en-US"/>
          </a:p>
          <a:p>
            <a:pPr marL="857250" lvl="2" indent="-285750"/>
            <a:r>
              <a:rPr lang="en-US"/>
              <a:t>local minima </a:t>
            </a:r>
          </a:p>
          <a:p>
            <a:pPr marL="857250" lvl="2" indent="-285750"/>
            <a:r>
              <a:rPr lang="en-US"/>
              <a:t>slow convergence</a:t>
            </a:r>
          </a:p>
          <a:p>
            <a:pPr marL="857250" lvl="2" indent="-285750"/>
            <a:r>
              <a:rPr lang="en-US"/>
              <a:t>difficult to control interactively</a:t>
            </a:r>
          </a:p>
        </p:txBody>
      </p:sp>
      <p:grpSp>
        <p:nvGrpSpPr>
          <p:cNvPr id="336900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6367463" y="3886200"/>
            <a:ext cx="1760537" cy="2209800"/>
            <a:chOff x="3696" y="2976"/>
            <a:chExt cx="864" cy="912"/>
          </a:xfrm>
        </p:grpSpPr>
        <p:pic>
          <p:nvPicPr>
            <p:cNvPr id="336901" name="Picture 5" descr="PERSPECTIVE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2976"/>
              <a:ext cx="864" cy="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6902" name="Rectangle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696" y="3072"/>
              <a:ext cx="576" cy="720"/>
            </a:xfrm>
            <a:prstGeom prst="rect">
              <a:avLst/>
            </a:prstGeom>
            <a:noFill/>
            <a:ln w="28575">
              <a:solidFill>
                <a:srgbClr val="D3030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6903" name="Line 7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3888" y="2976"/>
              <a:ext cx="624" cy="96"/>
            </a:xfrm>
            <a:prstGeom prst="line">
              <a:avLst/>
            </a:prstGeom>
            <a:noFill/>
            <a:ln w="28575">
              <a:solidFill>
                <a:srgbClr val="60C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6904" name="Line 8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V="1">
              <a:off x="3984" y="3840"/>
              <a:ext cx="576" cy="48"/>
            </a:xfrm>
            <a:prstGeom prst="line">
              <a:avLst/>
            </a:prstGeom>
            <a:noFill/>
            <a:ln w="28575">
              <a:solidFill>
                <a:srgbClr val="60C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6905" name="Line 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>
              <a:off x="3888" y="2976"/>
              <a:ext cx="96" cy="912"/>
            </a:xfrm>
            <a:prstGeom prst="line">
              <a:avLst/>
            </a:prstGeom>
            <a:noFill/>
            <a:ln w="28575">
              <a:solidFill>
                <a:srgbClr val="60C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6906" name="Line 1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4512" y="3072"/>
              <a:ext cx="48" cy="768"/>
            </a:xfrm>
            <a:prstGeom prst="line">
              <a:avLst/>
            </a:prstGeom>
            <a:noFill/>
            <a:ln w="28575">
              <a:solidFill>
                <a:srgbClr val="60C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98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88"/>
    </mc:Choice>
    <mc:Fallback xmlns="">
      <p:transition xmlns:p14="http://schemas.microsoft.com/office/powerpoint/2010/main" spd="slow" advTm="33888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5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67463"/>
            <a:ext cx="1125538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3938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8192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Simple case: translations</a:t>
            </a:r>
          </a:p>
        </p:txBody>
      </p:sp>
      <p:pic>
        <p:nvPicPr>
          <p:cNvPr id="3389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5" y="13938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2817813" y="1371600"/>
            <a:ext cx="3635375" cy="1851025"/>
            <a:chOff x="2732314" y="1654628"/>
            <a:chExt cx="3635828" cy="1850572"/>
          </a:xfrm>
        </p:grpSpPr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 flipV="1">
              <a:off x="3635714" y="1719700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559504" y="190539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6085532" y="165462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5" name="Straight Connector 34"/>
            <p:cNvCxnSpPr>
              <a:cxnSpLocks noChangeShapeType="1"/>
            </p:cNvCxnSpPr>
            <p:nvPr/>
          </p:nvCxnSpPr>
          <p:spPr bwMode="auto">
            <a:xfrm flipV="1">
              <a:off x="3765905" y="212282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3689695" y="230851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6215723" y="205775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8" name="Straight Connector 37"/>
            <p:cNvCxnSpPr>
              <a:cxnSpLocks noChangeShapeType="1"/>
            </p:cNvCxnSpPr>
            <p:nvPr/>
          </p:nvCxnSpPr>
          <p:spPr bwMode="auto">
            <a:xfrm flipV="1">
              <a:off x="3678582" y="2656096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3603960" y="2841787"/>
              <a:ext cx="150832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128399" y="259102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 flipV="1">
              <a:off x="3734151" y="2971931"/>
              <a:ext cx="2524440" cy="261874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3657941" y="3157623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6182381" y="2906859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808523" y="2862420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732314" y="304811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5258341" y="279734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7" name="Straight Connector 46"/>
            <p:cNvCxnSpPr>
              <a:cxnSpLocks noChangeShapeType="1"/>
            </p:cNvCxnSpPr>
            <p:nvPr/>
          </p:nvCxnSpPr>
          <p:spPr bwMode="auto">
            <a:xfrm flipV="1">
              <a:off x="3559504" y="316714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483295" y="3352837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6009322" y="310207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</p:grpSp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9846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" y="39846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cxnSp>
        <p:nvCxnSpPr>
          <p:cNvPr id="59" name="Straight Arrow Connector 58"/>
          <p:cNvCxnSpPr/>
          <p:nvPr/>
        </p:nvCxnSpPr>
        <p:spPr>
          <a:xfrm>
            <a:off x="314325" y="6194425"/>
            <a:ext cx="1882775" cy="26035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64"/>
          <p:cNvGrpSpPr>
            <a:grpSpLocks/>
          </p:cNvGrpSpPr>
          <p:nvPr/>
        </p:nvGrpSpPr>
        <p:grpSpPr bwMode="auto">
          <a:xfrm>
            <a:off x="6553200" y="4778375"/>
            <a:ext cx="2359025" cy="708025"/>
            <a:chOff x="6553200" y="4267200"/>
            <a:chExt cx="2358385" cy="707747"/>
          </a:xfrm>
        </p:grpSpPr>
        <p:sp>
          <p:nvSpPr>
            <p:cNvPr id="81931" name="TextBox 62"/>
            <p:cNvSpPr txBox="1">
              <a:spLocks noChangeArrowheads="1"/>
            </p:cNvSpPr>
            <p:nvPr/>
          </p:nvSpPr>
          <p:spPr bwMode="auto">
            <a:xfrm>
              <a:off x="6553200" y="4267200"/>
              <a:ext cx="2358385" cy="70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9pPr>
            </a:lstStyle>
            <a:p>
              <a:pPr eaLnBrk="1" hangingPunct="1"/>
              <a:r>
                <a:rPr lang="en-US" sz="2000" b="1">
                  <a:latin typeface="Calibri" charset="0"/>
                  <a:cs typeface="Arial" charset="0"/>
                </a:rPr>
                <a:t>How do we solve for</a:t>
              </a:r>
            </a:p>
            <a:p>
              <a:pPr eaLnBrk="1" hangingPunct="1"/>
              <a:r>
                <a:rPr lang="en-US" sz="2000" b="1">
                  <a:latin typeface="Calibri" charset="0"/>
                  <a:cs typeface="Arial" charset="0"/>
                </a:rPr>
                <a:t>                    ? </a:t>
              </a:r>
            </a:p>
          </p:txBody>
        </p:sp>
        <p:pic>
          <p:nvPicPr>
            <p:cNvPr id="81932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1542" y="4631283"/>
              <a:ext cx="856090" cy="308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44444E-6 L 0.20885 0.0416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00" y="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8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858838" y="4953000"/>
            <a:ext cx="7904162" cy="1524000"/>
            <a:chOff x="858976" y="5105400"/>
            <a:chExt cx="7904024" cy="1524000"/>
          </a:xfrm>
        </p:grpSpPr>
        <p:sp>
          <p:nvSpPr>
            <p:cNvPr id="82980" name="TextBox 52"/>
            <p:cNvSpPr txBox="1">
              <a:spLocks noChangeArrowheads="1"/>
            </p:cNvSpPr>
            <p:nvPr/>
          </p:nvSpPr>
          <p:spPr bwMode="auto">
            <a:xfrm>
              <a:off x="858976" y="5619690"/>
              <a:ext cx="24300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9pPr>
            </a:lstStyle>
            <a:p>
              <a:pPr eaLnBrk="1" hangingPunct="1"/>
              <a:r>
                <a:rPr lang="en-US" sz="2000">
                  <a:latin typeface="Calibri" charset="0"/>
                  <a:cs typeface="Arial" charset="0"/>
                </a:rPr>
                <a:t>Mean displacement = </a:t>
              </a:r>
              <a:endParaRPr lang="en-US" sz="2000" i="1">
                <a:latin typeface="Calibri" charset="0"/>
                <a:cs typeface="Arial" charset="0"/>
              </a:endParaRPr>
            </a:p>
          </p:txBody>
        </p:sp>
        <p:pic>
          <p:nvPicPr>
            <p:cNvPr id="82981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2298" y="5105400"/>
              <a:ext cx="5600702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" name="Rectangle 53"/>
          <p:cNvSpPr/>
          <p:nvPr/>
        </p:nvSpPr>
        <p:spPr>
          <a:xfrm>
            <a:off x="533400" y="5410200"/>
            <a:ext cx="274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  <a:sym typeface="Times New Roman" pitchFamily="-1" charset="0"/>
              </a:rPr>
              <a:t> </a:t>
            </a:r>
          </a:p>
        </p:txBody>
      </p:sp>
      <p:pic>
        <p:nvPicPr>
          <p:cNvPr id="3409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34000"/>
            <a:ext cx="21145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3925" y="13938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8295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Simple case: translations</a:t>
            </a:r>
          </a:p>
        </p:txBody>
      </p:sp>
      <p:pic>
        <p:nvPicPr>
          <p:cNvPr id="3389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5" y="13938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82952" name="Group 52"/>
          <p:cNvGrpSpPr>
            <a:grpSpLocks/>
          </p:cNvGrpSpPr>
          <p:nvPr/>
        </p:nvGrpSpPr>
        <p:grpSpPr bwMode="auto">
          <a:xfrm>
            <a:off x="2817813" y="1371600"/>
            <a:ext cx="3635375" cy="1851025"/>
            <a:chOff x="2732314" y="1654628"/>
            <a:chExt cx="3635828" cy="1850572"/>
          </a:xfrm>
        </p:grpSpPr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 flipV="1">
              <a:off x="3635714" y="1719700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559504" y="190539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6085532" y="165462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5" name="Straight Connector 34"/>
            <p:cNvCxnSpPr>
              <a:cxnSpLocks noChangeShapeType="1"/>
            </p:cNvCxnSpPr>
            <p:nvPr/>
          </p:nvCxnSpPr>
          <p:spPr bwMode="auto">
            <a:xfrm flipV="1">
              <a:off x="3765905" y="212282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3689695" y="230851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6215723" y="205775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8" name="Straight Connector 37"/>
            <p:cNvCxnSpPr>
              <a:cxnSpLocks noChangeShapeType="1"/>
            </p:cNvCxnSpPr>
            <p:nvPr/>
          </p:nvCxnSpPr>
          <p:spPr bwMode="auto">
            <a:xfrm flipV="1">
              <a:off x="3678582" y="2656096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3603960" y="2841787"/>
              <a:ext cx="150832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128399" y="259102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 flipV="1">
              <a:off x="3734151" y="2971931"/>
              <a:ext cx="2524440" cy="261874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3657941" y="3157623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6182381" y="2906859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808523" y="2862420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732314" y="304811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5258341" y="279734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7" name="Straight Connector 46"/>
            <p:cNvCxnSpPr>
              <a:cxnSpLocks noChangeShapeType="1"/>
            </p:cNvCxnSpPr>
            <p:nvPr/>
          </p:nvCxnSpPr>
          <p:spPr bwMode="auto">
            <a:xfrm flipV="1">
              <a:off x="3559504" y="316714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483295" y="3352837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6009322" y="310207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</p:grpSp>
      <p:pic>
        <p:nvPicPr>
          <p:cNvPr id="33997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0" y="1184275"/>
            <a:ext cx="920750" cy="33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53100" y="947738"/>
            <a:ext cx="952500" cy="395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3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43200" y="1905000"/>
            <a:ext cx="936625" cy="347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16688" y="1633538"/>
            <a:ext cx="939800" cy="366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5" name="Picture 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13807" y="3135312"/>
            <a:ext cx="912812" cy="32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6" name="Picture 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89675" y="3027363"/>
            <a:ext cx="923925" cy="371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1309688" y="4191000"/>
            <a:ext cx="6005512" cy="633413"/>
            <a:chOff x="1309008" y="4343400"/>
            <a:chExt cx="6006192" cy="633412"/>
          </a:xfrm>
        </p:grpSpPr>
        <p:pic>
          <p:nvPicPr>
            <p:cNvPr id="82960" name="Picture 9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1950" y="4343400"/>
              <a:ext cx="3143250" cy="633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961" name="TextBox 51"/>
            <p:cNvSpPr txBox="1">
              <a:spLocks noChangeArrowheads="1"/>
            </p:cNvSpPr>
            <p:nvPr/>
          </p:nvSpPr>
          <p:spPr bwMode="auto">
            <a:xfrm>
              <a:off x="1309008" y="4454918"/>
              <a:ext cx="2995457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9pPr>
            </a:lstStyle>
            <a:p>
              <a:pPr eaLnBrk="1" hangingPunct="1"/>
              <a:r>
                <a:rPr lang="en-US" sz="2000">
                  <a:latin typeface="Calibri" charset="0"/>
                  <a:cs typeface="Arial" charset="0"/>
                </a:rPr>
                <a:t>Displacement of match </a:t>
              </a:r>
              <a:r>
                <a:rPr lang="en-US" sz="2000" i="1">
                  <a:latin typeface="Calibri" charset="0"/>
                  <a:cs typeface="Arial" charset="0"/>
                </a:rPr>
                <a:t>i </a:t>
              </a:r>
              <a:r>
                <a:rPr lang="en-US" sz="2000">
                  <a:latin typeface="Calibri" charset="0"/>
                  <a:cs typeface="Arial" charset="0"/>
                </a:rPr>
                <a:t> =</a:t>
              </a:r>
              <a:endParaRPr lang="en-US" sz="2000" i="1">
                <a:latin typeface="Calibri" charset="0"/>
                <a:cs typeface="Arial" charset="0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1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9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9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3925" y="13938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8397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Simple case: translations</a:t>
            </a:r>
          </a:p>
        </p:txBody>
      </p:sp>
      <p:sp>
        <p:nvSpPr>
          <p:cNvPr id="60" name="Content Placeholder 59"/>
          <p:cNvSpPr>
            <a:spLocks noGrp="1"/>
          </p:cNvSpPr>
          <p:nvPr>
            <p:ph idx="1"/>
          </p:nvPr>
        </p:nvSpPr>
        <p:spPr>
          <a:xfrm>
            <a:off x="457200" y="5257800"/>
            <a:ext cx="8229600" cy="1600200"/>
          </a:xfrm>
        </p:spPr>
        <p:txBody>
          <a:bodyPr/>
          <a:lstStyle/>
          <a:p>
            <a:pPr eaLnBrk="1" hangingPunct="1"/>
            <a:r>
              <a:rPr lang="en-US" sz="2400">
                <a:latin typeface="Calibri" charset="0"/>
                <a:ea typeface="ＭＳ Ｐゴシック" charset="0"/>
                <a:cs typeface="ＭＳ Ｐゴシック" charset="0"/>
              </a:rPr>
              <a:t>System of linear equations</a:t>
            </a:r>
          </a:p>
          <a:p>
            <a:pPr lvl="1" eaLnBrk="1" hangingPunct="1"/>
            <a:r>
              <a:rPr lang="en-US" sz="2000">
                <a:latin typeface="Calibri" charset="0"/>
                <a:ea typeface="ＭＳ Ｐゴシック" charset="0"/>
              </a:rPr>
              <a:t>What are the knowns?  Unknowns?</a:t>
            </a:r>
          </a:p>
          <a:p>
            <a:pPr lvl="1" eaLnBrk="1" hangingPunct="1"/>
            <a:r>
              <a:rPr lang="en-US" sz="2000">
                <a:latin typeface="Calibri" charset="0"/>
                <a:ea typeface="ＭＳ Ｐゴシック" charset="0"/>
              </a:rPr>
              <a:t>How many unknowns?  How many equations (per match)?</a:t>
            </a:r>
          </a:p>
        </p:txBody>
      </p:sp>
      <p:pic>
        <p:nvPicPr>
          <p:cNvPr id="3389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" y="13938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83974" name="Group 52"/>
          <p:cNvGrpSpPr>
            <a:grpSpLocks/>
          </p:cNvGrpSpPr>
          <p:nvPr/>
        </p:nvGrpSpPr>
        <p:grpSpPr bwMode="auto">
          <a:xfrm>
            <a:off x="2817813" y="1371600"/>
            <a:ext cx="3635375" cy="1851025"/>
            <a:chOff x="2732314" y="1654628"/>
            <a:chExt cx="3635828" cy="1850572"/>
          </a:xfrm>
        </p:grpSpPr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 flipV="1">
              <a:off x="3635714" y="1719700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559504" y="190539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6085532" y="165462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5" name="Straight Connector 34"/>
            <p:cNvCxnSpPr>
              <a:cxnSpLocks noChangeShapeType="1"/>
            </p:cNvCxnSpPr>
            <p:nvPr/>
          </p:nvCxnSpPr>
          <p:spPr bwMode="auto">
            <a:xfrm flipV="1">
              <a:off x="3765905" y="212282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3689695" y="230851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6215723" y="205775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8" name="Straight Connector 37"/>
            <p:cNvCxnSpPr>
              <a:cxnSpLocks noChangeShapeType="1"/>
            </p:cNvCxnSpPr>
            <p:nvPr/>
          </p:nvCxnSpPr>
          <p:spPr bwMode="auto">
            <a:xfrm flipV="1">
              <a:off x="3678582" y="2656096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3603960" y="2841787"/>
              <a:ext cx="150832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128399" y="259102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 flipV="1">
              <a:off x="3734151" y="2971931"/>
              <a:ext cx="2524440" cy="261874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3657941" y="3157623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6182381" y="2906859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808523" y="2862420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732314" y="304811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5258341" y="279734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7" name="Straight Connector 46"/>
            <p:cNvCxnSpPr>
              <a:cxnSpLocks noChangeShapeType="1"/>
            </p:cNvCxnSpPr>
            <p:nvPr/>
          </p:nvCxnSpPr>
          <p:spPr bwMode="auto">
            <a:xfrm flipV="1">
              <a:off x="3559504" y="316714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483295" y="3352837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6009322" y="310207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</p:grpSp>
      <p:pic>
        <p:nvPicPr>
          <p:cNvPr id="3399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1184275"/>
            <a:ext cx="920750" cy="33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53100" y="947738"/>
            <a:ext cx="952500" cy="395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43200" y="1905000"/>
            <a:ext cx="936625" cy="347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16688" y="1633538"/>
            <a:ext cx="939800" cy="366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5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91594" y="3230759"/>
            <a:ext cx="912812" cy="32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6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19850" y="2971800"/>
            <a:ext cx="923925" cy="371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83981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63" y="3827463"/>
            <a:ext cx="3627437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57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B21DD9A-80DB-46C4-ADBF-11EA05D8C46D}"/>
                  </a:ext>
                </a:extLst>
              </p14:cNvPr>
              <p14:cNvContentPartPr/>
              <p14:nvPr/>
            </p14:nvContentPartPr>
            <p14:xfrm>
              <a:off x="2442240" y="5633640"/>
              <a:ext cx="3665160" cy="1143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B21DD9A-80DB-46C4-ADBF-11EA05D8C46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432880" y="5624280"/>
                <a:ext cx="3683880" cy="116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666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3925" y="13938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8499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Simple case: translations</a:t>
            </a:r>
          </a:p>
        </p:txBody>
      </p:sp>
      <p:sp>
        <p:nvSpPr>
          <p:cNvPr id="84996" name="Content Placeholder 59"/>
          <p:cNvSpPr>
            <a:spLocks noGrp="1"/>
          </p:cNvSpPr>
          <p:nvPr>
            <p:ph idx="1"/>
          </p:nvPr>
        </p:nvSpPr>
        <p:spPr>
          <a:xfrm>
            <a:off x="457200" y="5486400"/>
            <a:ext cx="82296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>
                <a:latin typeface="Calibri" charset="0"/>
                <a:ea typeface="ＭＳ Ｐゴシック" charset="0"/>
                <a:cs typeface="ＭＳ Ｐゴシック" charset="0"/>
              </a:rPr>
              <a:t>Problem: more equations than unknowns</a:t>
            </a:r>
          </a:p>
          <a:p>
            <a:pPr lvl="1" eaLnBrk="1" hangingPunct="1">
              <a:lnSpc>
                <a:spcPct val="90000"/>
              </a:lnSpc>
            </a:pPr>
            <a:r>
              <a:rPr lang="ja-JP" altLang="en-US" sz="2000">
                <a:latin typeface="Calibri" charset="0"/>
                <a:ea typeface="ＭＳ Ｐゴシック" charset="0"/>
              </a:rPr>
              <a:t>“</a:t>
            </a:r>
            <a:r>
              <a:rPr lang="en-US" sz="2000">
                <a:latin typeface="Calibri" charset="0"/>
                <a:ea typeface="ＭＳ Ｐゴシック" charset="0"/>
              </a:rPr>
              <a:t>Overdetermined</a:t>
            </a:r>
            <a:r>
              <a:rPr lang="ja-JP" altLang="en-US" sz="2000">
                <a:latin typeface="Calibri" charset="0"/>
                <a:ea typeface="ＭＳ Ｐゴシック" charset="0"/>
              </a:rPr>
              <a:t>”</a:t>
            </a:r>
            <a:r>
              <a:rPr lang="en-US" sz="2000">
                <a:latin typeface="Calibri" charset="0"/>
                <a:ea typeface="ＭＳ Ｐゴシック" charset="0"/>
              </a:rPr>
              <a:t> system of equations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alibri" charset="0"/>
                <a:ea typeface="ＭＳ Ｐゴシック" charset="0"/>
              </a:rPr>
              <a:t>We will find the </a:t>
            </a:r>
            <a:r>
              <a:rPr lang="en-US" sz="2000" i="1">
                <a:latin typeface="Calibri" charset="0"/>
                <a:ea typeface="ＭＳ Ｐゴシック" charset="0"/>
              </a:rPr>
              <a:t>least squares</a:t>
            </a:r>
            <a:r>
              <a:rPr lang="en-US" sz="2000">
                <a:latin typeface="Calibri" charset="0"/>
                <a:ea typeface="ＭＳ Ｐゴシック" charset="0"/>
              </a:rPr>
              <a:t> solution</a:t>
            </a:r>
            <a:endParaRPr lang="en-US" sz="2000" i="1">
              <a:latin typeface="Calibri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389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" y="13938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84998" name="Group 52"/>
          <p:cNvGrpSpPr>
            <a:grpSpLocks/>
          </p:cNvGrpSpPr>
          <p:nvPr/>
        </p:nvGrpSpPr>
        <p:grpSpPr bwMode="auto">
          <a:xfrm>
            <a:off x="2817813" y="1371600"/>
            <a:ext cx="3635375" cy="1851025"/>
            <a:chOff x="2732314" y="1654628"/>
            <a:chExt cx="3635828" cy="1850572"/>
          </a:xfrm>
        </p:grpSpPr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 flipV="1">
              <a:off x="3635714" y="1719700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559504" y="190539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6085532" y="165462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5" name="Straight Connector 34"/>
            <p:cNvCxnSpPr>
              <a:cxnSpLocks noChangeShapeType="1"/>
            </p:cNvCxnSpPr>
            <p:nvPr/>
          </p:nvCxnSpPr>
          <p:spPr bwMode="auto">
            <a:xfrm flipV="1">
              <a:off x="3765905" y="212282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3689695" y="230851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6215723" y="205775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8" name="Straight Connector 37"/>
            <p:cNvCxnSpPr>
              <a:cxnSpLocks noChangeShapeType="1"/>
            </p:cNvCxnSpPr>
            <p:nvPr/>
          </p:nvCxnSpPr>
          <p:spPr bwMode="auto">
            <a:xfrm flipV="1">
              <a:off x="3678582" y="2656096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3603960" y="2841787"/>
              <a:ext cx="150832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128399" y="259102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 flipV="1">
              <a:off x="3734151" y="2971931"/>
              <a:ext cx="2524440" cy="261874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3657941" y="3157623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6182381" y="2906859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808523" y="2862420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732314" y="304811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5258341" y="279734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7" name="Straight Connector 46"/>
            <p:cNvCxnSpPr>
              <a:cxnSpLocks noChangeShapeType="1"/>
            </p:cNvCxnSpPr>
            <p:nvPr/>
          </p:nvCxnSpPr>
          <p:spPr bwMode="auto">
            <a:xfrm flipV="1">
              <a:off x="3559504" y="316714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483295" y="3352837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6009322" y="310207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</p:grpSp>
      <p:pic>
        <p:nvPicPr>
          <p:cNvPr id="3399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1184275"/>
            <a:ext cx="920750" cy="33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53100" y="947738"/>
            <a:ext cx="952500" cy="395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43200" y="1905000"/>
            <a:ext cx="936625" cy="347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16688" y="1633538"/>
            <a:ext cx="939800" cy="366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5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13807" y="3184205"/>
            <a:ext cx="912812" cy="32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6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53188" y="2998467"/>
            <a:ext cx="923925" cy="371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85005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63" y="3827463"/>
            <a:ext cx="3627437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888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Least squares formulation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For each point</a:t>
            </a: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we define the </a:t>
            </a:r>
            <a:r>
              <a:rPr lang="en-US" i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residuals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as </a:t>
            </a:r>
          </a:p>
        </p:txBody>
      </p:sp>
      <p:pic>
        <p:nvPicPr>
          <p:cNvPr id="86020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36788"/>
            <a:ext cx="3322638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65288"/>
            <a:ext cx="1371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20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648200"/>
            <a:ext cx="54864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59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736C9E7-CD7E-47B6-BF78-95CFAA7669BB}"/>
                  </a:ext>
                </a:extLst>
              </p14:cNvPr>
              <p14:cNvContentPartPr/>
              <p14:nvPr/>
            </p14:nvContentPartPr>
            <p14:xfrm>
              <a:off x="1816560" y="5134320"/>
              <a:ext cx="4173840" cy="8499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736C9E7-CD7E-47B6-BF78-95CFAA7669B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07200" y="5124960"/>
                <a:ext cx="4192560" cy="86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4836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2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Least squares formulation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82000" cy="44958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Goal: </a:t>
            </a:r>
            <a:r>
              <a:rPr lang="en-US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minimize sum of squared residuals</a:t>
            </a: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ja-JP" altLang="en-US" dirty="0">
                <a:latin typeface="Calibri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Least squares</a:t>
            </a:r>
            <a:r>
              <a:rPr lang="ja-JP" altLang="en-US" dirty="0">
                <a:latin typeface="Calibri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solution</a:t>
            </a:r>
          </a:p>
        </p:txBody>
      </p:sp>
      <p:pic>
        <p:nvPicPr>
          <p:cNvPr id="343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8458200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5525869"/>
            <a:ext cx="8596085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>
                <a:latin typeface="Calibri" charset="0"/>
                <a:ea typeface="ＭＳ Ｐゴシック" charset="0"/>
                <a:cs typeface="ＭＳ Ｐゴシック" charset="0"/>
              </a:rPr>
              <a:t>For translations, is equal to mean displacement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60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26A4888-14DB-44B0-860E-0754C7CC2A21}"/>
                  </a:ext>
                </a:extLst>
              </p14:cNvPr>
              <p14:cNvContentPartPr/>
              <p14:nvPr/>
            </p14:nvContentPartPr>
            <p14:xfrm>
              <a:off x="477360" y="3286800"/>
              <a:ext cx="860760" cy="2577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26A4888-14DB-44B0-860E-0754C7CC2A2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8000" y="3277440"/>
                <a:ext cx="879480" cy="27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288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translations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Using least squares</a:t>
            </a:r>
          </a:p>
        </p:txBody>
      </p:sp>
      <p:pic>
        <p:nvPicPr>
          <p:cNvPr id="3440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478088"/>
            <a:ext cx="4724400" cy="307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525713" y="5673725"/>
            <a:ext cx="3932237" cy="1020763"/>
            <a:chOff x="2525486" y="5673538"/>
            <a:chExt cx="3932025" cy="1020394"/>
          </a:xfrm>
        </p:grpSpPr>
        <p:pic>
          <p:nvPicPr>
            <p:cNvPr id="4915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7182" y="5673538"/>
              <a:ext cx="700554" cy="764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5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6712" y="5673538"/>
              <a:ext cx="379227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60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1476" y="5881967"/>
              <a:ext cx="457485" cy="42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61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3100" y="5673538"/>
              <a:ext cx="541338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62" name="TextBox 10"/>
            <p:cNvSpPr txBox="1">
              <a:spLocks noChangeArrowheads="1"/>
            </p:cNvSpPr>
            <p:nvPr/>
          </p:nvSpPr>
          <p:spPr bwMode="auto">
            <a:xfrm>
              <a:off x="2525486" y="6324600"/>
              <a:ext cx="7425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2</a:t>
              </a:r>
            </a:p>
          </p:txBody>
        </p:sp>
        <p:sp>
          <p:nvSpPr>
            <p:cNvPr id="49163" name="TextBox 11"/>
            <p:cNvSpPr txBox="1">
              <a:spLocks noChangeArrowheads="1"/>
            </p:cNvSpPr>
            <p:nvPr/>
          </p:nvSpPr>
          <p:spPr bwMode="auto">
            <a:xfrm>
              <a:off x="3842658" y="6324600"/>
              <a:ext cx="62388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 </a:t>
              </a:r>
              <a:r>
                <a:rPr lang="en-US"/>
                <a:t>x 1</a:t>
              </a:r>
            </a:p>
          </p:txBody>
        </p:sp>
        <p:sp>
          <p:nvSpPr>
            <p:cNvPr id="49164" name="TextBox 12"/>
            <p:cNvSpPr txBox="1">
              <a:spLocks noChangeArrowheads="1"/>
            </p:cNvSpPr>
            <p:nvPr/>
          </p:nvSpPr>
          <p:spPr bwMode="auto">
            <a:xfrm>
              <a:off x="5715000" y="6324600"/>
              <a:ext cx="7425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1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61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E4441C3-CBA3-45CC-B3BE-FA2C7A88832C}"/>
                  </a:ext>
                </a:extLst>
              </p14:cNvPr>
              <p14:cNvContentPartPr/>
              <p14:nvPr/>
            </p14:nvContentPartPr>
            <p14:xfrm>
              <a:off x="217440" y="2826000"/>
              <a:ext cx="3442680" cy="16729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E4441C3-CBA3-45CC-B3BE-FA2C7A88832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8080" y="2816640"/>
                <a:ext cx="3461400" cy="169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0281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Least squares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459163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Find </a:t>
            </a:r>
            <a:r>
              <a:rPr lang="en-US" b="1">
                <a:latin typeface="Calibri" charset="0"/>
                <a:ea typeface="ＭＳ Ｐゴシック" charset="0"/>
                <a:cs typeface="ＭＳ Ｐゴシック" charset="0"/>
              </a:rPr>
              <a:t>t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that minimizes </a:t>
            </a:r>
          </a:p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To solve, form the 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normal equations</a:t>
            </a:r>
          </a:p>
        </p:txBody>
      </p:sp>
      <p:pic>
        <p:nvPicPr>
          <p:cNvPr id="890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225" y="1508125"/>
            <a:ext cx="219075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50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895600"/>
            <a:ext cx="29718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50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4673600"/>
            <a:ext cx="40830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509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5600700"/>
            <a:ext cx="56007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62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EDFE0D5-C0E8-46E7-8B47-A51412960DB6}"/>
                  </a:ext>
                </a:extLst>
              </p14:cNvPr>
              <p14:cNvContentPartPr/>
              <p14:nvPr/>
            </p14:nvContentPartPr>
            <p14:xfrm>
              <a:off x="4146120" y="4771080"/>
              <a:ext cx="441360" cy="7758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EDFE0D5-C0E8-46E7-8B47-A51412960DB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36760" y="4761720"/>
                <a:ext cx="460080" cy="79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158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5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Affine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2773363"/>
          </a:xfrm>
        </p:spPr>
        <p:txBody>
          <a:bodyPr/>
          <a:lstStyle/>
          <a:p>
            <a:r>
              <a:rPr lang="en-US" dirty="0">
                <a:latin typeface="Arial" charset="0"/>
              </a:rPr>
              <a:t>How many unknowns?</a:t>
            </a:r>
          </a:p>
          <a:p>
            <a:r>
              <a:rPr lang="en-US" dirty="0">
                <a:latin typeface="Arial" charset="0"/>
              </a:rPr>
              <a:t>How many equations per match?</a:t>
            </a:r>
          </a:p>
          <a:p>
            <a:r>
              <a:rPr lang="en-US" dirty="0">
                <a:solidFill>
                  <a:srgbClr val="FF0000"/>
                </a:solidFill>
                <a:latin typeface="Arial" charset="0"/>
              </a:rPr>
              <a:t>x´ = ax + by + c;   y´ = dx + </a:t>
            </a:r>
            <a:r>
              <a:rPr lang="en-US" dirty="0" err="1">
                <a:solidFill>
                  <a:srgbClr val="FF0000"/>
                </a:solidFill>
                <a:latin typeface="Arial" charset="0"/>
              </a:rPr>
              <a:t>ey</a:t>
            </a:r>
            <a:r>
              <a:rPr lang="en-US" dirty="0">
                <a:solidFill>
                  <a:srgbClr val="FF0000"/>
                </a:solidFill>
                <a:latin typeface="Arial" charset="0"/>
              </a:rPr>
              <a:t> +f</a:t>
            </a:r>
          </a:p>
          <a:p>
            <a:r>
              <a:rPr lang="en-US" dirty="0">
                <a:latin typeface="Arial" charset="0"/>
              </a:rPr>
              <a:t>How many matches do we need?</a:t>
            </a:r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1625600"/>
            <a:ext cx="8089900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86400" y="1371600"/>
            <a:ext cx="3429000" cy="18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86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Affine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Residuals:</a:t>
            </a:r>
          </a:p>
          <a:p>
            <a:endParaRPr lang="en-US">
              <a:latin typeface="Arial" charset="0"/>
            </a:endParaRPr>
          </a:p>
          <a:p>
            <a:endParaRPr lang="en-US">
              <a:latin typeface="Arial" charset="0"/>
            </a:endParaRPr>
          </a:p>
          <a:p>
            <a:endParaRPr lang="en-US">
              <a:latin typeface="Arial" charset="0"/>
            </a:endParaRPr>
          </a:p>
          <a:p>
            <a:r>
              <a:rPr lang="en-US">
                <a:latin typeface="Arial" charset="0"/>
              </a:rPr>
              <a:t>Cost function:</a:t>
            </a:r>
          </a:p>
        </p:txBody>
      </p:sp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182813"/>
            <a:ext cx="843280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34963" y="4572000"/>
            <a:ext cx="8504237" cy="1981200"/>
            <a:chOff x="609600" y="4572000"/>
            <a:chExt cx="8503752" cy="1981200"/>
          </a:xfrm>
        </p:grpSpPr>
        <p:pic>
          <p:nvPicPr>
            <p:cNvPr id="5120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4572000"/>
              <a:ext cx="3305176" cy="815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8684" y="5181600"/>
              <a:ext cx="7654668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436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Affine transformations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Matrix form</a:t>
            </a:r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0"/>
            <a:ext cx="6400800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895600" y="5900738"/>
            <a:ext cx="4518025" cy="947737"/>
            <a:chOff x="856165" y="5528066"/>
            <a:chExt cx="5498730" cy="1153552"/>
          </a:xfrm>
        </p:grpSpPr>
        <p:pic>
          <p:nvPicPr>
            <p:cNvPr id="5223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005" y="5581059"/>
              <a:ext cx="700555" cy="764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1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439" y="5528066"/>
              <a:ext cx="379228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2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9671" y="5695809"/>
              <a:ext cx="457486" cy="42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3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8371" y="5581059"/>
              <a:ext cx="541339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4" name="TextBox 9"/>
            <p:cNvSpPr txBox="1">
              <a:spLocks noChangeArrowheads="1"/>
            </p:cNvSpPr>
            <p:nvPr/>
          </p:nvSpPr>
          <p:spPr bwMode="auto">
            <a:xfrm>
              <a:off x="856165" y="6232121"/>
              <a:ext cx="903677" cy="449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6</a:t>
              </a:r>
            </a:p>
          </p:txBody>
        </p:sp>
        <p:sp>
          <p:nvSpPr>
            <p:cNvPr id="52235" name="TextBox 10"/>
            <p:cNvSpPr txBox="1">
              <a:spLocks noChangeArrowheads="1"/>
            </p:cNvSpPr>
            <p:nvPr/>
          </p:nvSpPr>
          <p:spPr bwMode="auto">
            <a:xfrm>
              <a:off x="3943070" y="6111002"/>
              <a:ext cx="759307" cy="449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6</a:t>
              </a:r>
              <a:r>
                <a:rPr lang="en-US" i="1"/>
                <a:t> </a:t>
              </a:r>
              <a:r>
                <a:rPr lang="en-US"/>
                <a:t>x 1</a:t>
              </a:r>
            </a:p>
          </p:txBody>
        </p:sp>
        <p:sp>
          <p:nvSpPr>
            <p:cNvPr id="52236" name="TextBox 11"/>
            <p:cNvSpPr txBox="1">
              <a:spLocks noChangeArrowheads="1"/>
            </p:cNvSpPr>
            <p:nvPr/>
          </p:nvSpPr>
          <p:spPr bwMode="auto">
            <a:xfrm>
              <a:off x="5612383" y="6137497"/>
              <a:ext cx="7425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1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14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homographies</a:t>
            </a:r>
          </a:p>
        </p:txBody>
      </p:sp>
      <p:pic>
        <p:nvPicPr>
          <p:cNvPr id="55299" name="Picture 3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63" y="1458913"/>
            <a:ext cx="3983037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66</a:t>
            </a:fld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859676" y="2061323"/>
            <a:ext cx="523982" cy="4147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50014" y="2938409"/>
            <a:ext cx="5355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is this now a variable and not just 1?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945276"/>
            <a:ext cx="848104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 </a:t>
            </a:r>
            <a:r>
              <a:rPr lang="en-US" sz="2400" dirty="0" err="1"/>
              <a:t>homography</a:t>
            </a:r>
            <a:r>
              <a:rPr lang="en-US" sz="2400" dirty="0"/>
              <a:t> is a projective object, in that it has no scale.</a:t>
            </a:r>
          </a:p>
          <a:p>
            <a:r>
              <a:rPr lang="en-US" sz="2400" dirty="0"/>
              <a:t>    It is represented by the above matrix, up to scale.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One way of fixing the scale is to set one of the coordinates to 1,</a:t>
            </a:r>
          </a:p>
          <a:p>
            <a:r>
              <a:rPr lang="en-US" sz="2400" dirty="0"/>
              <a:t>     though that choice is arbitrary.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But that’s what most people do and your assignment code does.</a:t>
            </a:r>
          </a:p>
        </p:txBody>
      </p:sp>
    </p:spTree>
    <p:extLst>
      <p:ext uri="{BB962C8B-B14F-4D97-AF65-F5344CB8AC3E}">
        <p14:creationId xmlns:p14="http://schemas.microsoft.com/office/powerpoint/2010/main" val="37488119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homographies</a:t>
            </a:r>
          </a:p>
        </p:txBody>
      </p:sp>
      <p:pic>
        <p:nvPicPr>
          <p:cNvPr id="55299" name="Picture 3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63" y="1458913"/>
            <a:ext cx="3983037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7860" name="Picture 4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8" y="2959100"/>
            <a:ext cx="4645025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7861" name="Picture 5" descr="Edittex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5410200"/>
            <a:ext cx="7580312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67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91424" y="4762407"/>
            <a:ext cx="2410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the division?</a:t>
            </a:r>
          </a:p>
        </p:txBody>
      </p:sp>
    </p:spTree>
    <p:extLst>
      <p:ext uri="{BB962C8B-B14F-4D97-AF65-F5344CB8AC3E}">
        <p14:creationId xmlns:p14="http://schemas.microsoft.com/office/powerpoint/2010/main" val="10428368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7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homographies</a:t>
            </a:r>
          </a:p>
        </p:txBody>
      </p:sp>
      <p:pic>
        <p:nvPicPr>
          <p:cNvPr id="4" name="Picture 6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2949575"/>
            <a:ext cx="7986713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5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1460500"/>
            <a:ext cx="7578725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4688" y="5804899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This is just for one pair of points.</a:t>
            </a:r>
          </a:p>
        </p:txBody>
      </p:sp>
    </p:spTree>
    <p:extLst>
      <p:ext uri="{BB962C8B-B14F-4D97-AF65-F5344CB8AC3E}">
        <p14:creationId xmlns:p14="http://schemas.microsoft.com/office/powerpoint/2010/main" val="3956536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1183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charset="0"/>
              </a:rPr>
              <a:t>Direct Linear Transforms (n points)</a:t>
            </a:r>
          </a:p>
        </p:txBody>
      </p:sp>
      <p:pic>
        <p:nvPicPr>
          <p:cNvPr id="58371" name="Picture 3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1155700"/>
            <a:ext cx="7702550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888" name="Rectangle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4941888"/>
            <a:ext cx="7848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>
                <a:solidFill>
                  <a:srgbClr val="000000"/>
                </a:solidFill>
              </a:rPr>
              <a:t>Defines a least squares problem:</a:t>
            </a:r>
          </a:p>
        </p:txBody>
      </p:sp>
      <p:sp>
        <p:nvSpPr>
          <p:cNvPr id="378895" name="Rectangle 1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5399088"/>
            <a:ext cx="7848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Since        is only defined up to scale, solve for unit vector</a:t>
            </a:r>
            <a:endParaRPr lang="en-US" sz="2000" b="1" dirty="0">
              <a:solidFill>
                <a:srgbClr val="000000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Solution:        = eigenvector of </a:t>
            </a:r>
            <a:r>
              <a:rPr lang="en-US" sz="2000" b="1" dirty="0">
                <a:solidFill>
                  <a:srgbClr val="FF0000"/>
                </a:solidFill>
              </a:rPr>
              <a:t>        </a:t>
            </a:r>
            <a:r>
              <a:rPr lang="en-US" sz="2000" dirty="0">
                <a:solidFill>
                  <a:srgbClr val="FF0000"/>
                </a:solidFill>
              </a:rPr>
              <a:t>       with smallest eigenvalue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Works with 4 or more points</a:t>
            </a:r>
          </a:p>
        </p:txBody>
      </p:sp>
      <p:pic>
        <p:nvPicPr>
          <p:cNvPr id="378901" name="Picture 21" descr="Edittex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5029200"/>
            <a:ext cx="2439987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276600" y="3956050"/>
            <a:ext cx="769938" cy="904875"/>
            <a:chOff x="3265714" y="3761697"/>
            <a:chExt cx="769763" cy="904855"/>
          </a:xfrm>
        </p:grpSpPr>
        <p:sp>
          <p:nvSpPr>
            <p:cNvPr id="58386" name="Text Box 12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265714" y="4327998"/>
              <a:ext cx="7697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</a:rPr>
                <a:t>2n </a:t>
              </a:r>
              <a:r>
                <a:rPr lang="en-US" sz="1600" b="1">
                  <a:solidFill>
                    <a:srgbClr val="000000"/>
                  </a:solidFill>
                  <a:cs typeface="Times New Roman" charset="0"/>
                </a:rPr>
                <a:t>× 9</a:t>
              </a:r>
              <a:endParaRPr lang="en-US" sz="1600" b="1">
                <a:solidFill>
                  <a:srgbClr val="000000"/>
                </a:solidFill>
                <a:ea typeface="Times New Roman" charset="0"/>
                <a:cs typeface="Times New Roman" charset="0"/>
              </a:endParaRPr>
            </a:p>
          </p:txBody>
        </p:sp>
        <p:pic>
          <p:nvPicPr>
            <p:cNvPr id="58387" name="Picture 1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249" y="3761697"/>
              <a:ext cx="707780" cy="603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680200" y="3994150"/>
            <a:ext cx="550863" cy="882650"/>
            <a:chOff x="6724134" y="3832947"/>
            <a:chExt cx="550760" cy="881911"/>
          </a:xfrm>
        </p:grpSpPr>
        <p:sp>
          <p:nvSpPr>
            <p:cNvPr id="58384" name="Text Box 13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6857547" y="4376304"/>
              <a:ext cx="2984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  <a:cs typeface="Times New Roman" charset="0"/>
                </a:rPr>
                <a:t>9</a:t>
              </a:r>
              <a:endParaRPr lang="en-US" sz="1600" b="1">
                <a:solidFill>
                  <a:srgbClr val="000000"/>
                </a:solidFill>
                <a:ea typeface="Times New Roman" charset="0"/>
                <a:cs typeface="Times New Roman" charset="0"/>
              </a:endParaRPr>
            </a:p>
          </p:txBody>
        </p:sp>
        <p:pic>
          <p:nvPicPr>
            <p:cNvPr id="58385" name="Picture 2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4134" y="3832947"/>
              <a:ext cx="550760" cy="607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85731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413375"/>
            <a:ext cx="21748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5732" name="Picture 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5791200"/>
            <a:ext cx="6826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7986713" y="4011613"/>
            <a:ext cx="449262" cy="831850"/>
            <a:chOff x="7975827" y="3839257"/>
            <a:chExt cx="448687" cy="832058"/>
          </a:xfrm>
        </p:grpSpPr>
        <p:sp>
          <p:nvSpPr>
            <p:cNvPr id="58382" name="Text Box 14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001000" y="4332761"/>
              <a:ext cx="4235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  <a:cs typeface="Times New Roman" charset="0"/>
                </a:rPr>
                <a:t>2n</a:t>
              </a:r>
              <a:endParaRPr lang="en-US" sz="1600" b="1">
                <a:solidFill>
                  <a:srgbClr val="000000"/>
                </a:solidFill>
                <a:ea typeface="Times New Roman" charset="0"/>
                <a:cs typeface="Times New Roman" charset="0"/>
              </a:endParaRPr>
            </a:p>
          </p:txBody>
        </p:sp>
        <p:pic>
          <p:nvPicPr>
            <p:cNvPr id="58383" name="Picture 5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5827" y="3839257"/>
              <a:ext cx="415747" cy="515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63" y="5472113"/>
            <a:ext cx="2286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3" y="5772150"/>
            <a:ext cx="21907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510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8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8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8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8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8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8" grpId="0" build="p" bldLvl="2"/>
      <p:bldP spid="378895" grpId="0" build="p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Linear Transforms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could we not solve for the </a:t>
            </a:r>
            <a:r>
              <a:rPr lang="en-US" dirty="0" err="1"/>
              <a:t>homography</a:t>
            </a:r>
            <a:r>
              <a:rPr lang="en-US" dirty="0"/>
              <a:t> in exactly the same way we did for the affine transform, </a:t>
            </a:r>
            <a:r>
              <a:rPr lang="en-US" dirty="0" err="1"/>
              <a:t>ie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70</a:t>
            </a:fld>
            <a:endParaRPr lang="en-US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512" y="3350856"/>
            <a:ext cx="56007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Answer from Sameer Agarwal</a:t>
            </a:r>
            <a:br>
              <a:rPr lang="en-US" dirty="0"/>
            </a:br>
            <a:r>
              <a:rPr lang="en-US" dirty="0"/>
              <a:t>(Dr. Rome in a Day)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For an </a:t>
            </a:r>
            <a:r>
              <a:rPr lang="en-US" sz="2400" dirty="0">
                <a:solidFill>
                  <a:srgbClr val="C00000"/>
                </a:solidFill>
              </a:rPr>
              <a:t>affine transform</a:t>
            </a:r>
            <a:r>
              <a:rPr lang="en-US" sz="2400" dirty="0"/>
              <a:t>, we have equations of the form </a:t>
            </a:r>
            <a:r>
              <a:rPr lang="en-US" sz="2400" dirty="0" err="1"/>
              <a:t>Ax</a:t>
            </a:r>
            <a:r>
              <a:rPr lang="en-US" sz="2400" baseline="-25000" dirty="0" err="1"/>
              <a:t>i</a:t>
            </a:r>
            <a:r>
              <a:rPr lang="en-US" sz="2400" dirty="0"/>
              <a:t> + b = </a:t>
            </a:r>
            <a:r>
              <a:rPr lang="en-US" sz="2400" dirty="0" err="1"/>
              <a:t>y</a:t>
            </a:r>
            <a:r>
              <a:rPr lang="en-US" sz="2400" baseline="-25000" dirty="0" err="1"/>
              <a:t>i</a:t>
            </a:r>
            <a:r>
              <a:rPr lang="en-US" sz="2400" dirty="0"/>
              <a:t>, solvable by linear regression.  </a:t>
            </a:r>
          </a:p>
          <a:p>
            <a:r>
              <a:rPr lang="en-US" sz="2400" dirty="0"/>
              <a:t>For the </a:t>
            </a:r>
            <a:r>
              <a:rPr lang="en-US" sz="2400" dirty="0" err="1">
                <a:solidFill>
                  <a:srgbClr val="C00000"/>
                </a:solidFill>
              </a:rPr>
              <a:t>homography</a:t>
            </a:r>
            <a:r>
              <a:rPr lang="en-US" sz="2400" dirty="0"/>
              <a:t>, the equation is of the form</a:t>
            </a:r>
          </a:p>
          <a:p>
            <a:pPr marL="0" indent="0">
              <a:buNone/>
            </a:pPr>
            <a:r>
              <a:rPr lang="en-US" sz="2400" dirty="0"/>
              <a:t>      </a:t>
            </a:r>
            <a:r>
              <a:rPr lang="en-US" sz="2400" dirty="0" err="1"/>
              <a:t>Hx̃</a:t>
            </a:r>
            <a:r>
              <a:rPr lang="en-US" sz="2400" baseline="-25000" dirty="0" err="1"/>
              <a:t>i</a:t>
            </a:r>
            <a:r>
              <a:rPr lang="en-US" sz="2400" dirty="0"/>
              <a:t>      ̴    </a:t>
            </a:r>
            <a:r>
              <a:rPr lang="en-US" sz="2400" dirty="0" err="1"/>
              <a:t>ỹ</a:t>
            </a:r>
            <a:r>
              <a:rPr lang="en-US" sz="2400" baseline="-25000" dirty="0" err="1"/>
              <a:t>i</a:t>
            </a:r>
            <a:r>
              <a:rPr lang="en-US" sz="2400" baseline="-25000" dirty="0"/>
              <a:t>     </a:t>
            </a:r>
            <a:r>
              <a:rPr lang="en-US" sz="2400" dirty="0"/>
              <a:t>  (homogeneous coordinates)</a:t>
            </a:r>
          </a:p>
          <a:p>
            <a:pPr marL="0" indent="0">
              <a:buNone/>
            </a:pPr>
            <a:r>
              <a:rPr lang="en-US" sz="2400" dirty="0"/>
              <a:t>and the   ̴ means it holds only up to scale. The affine solution does not hold.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71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78A65D-48AF-4B1C-82B8-0617D9DE7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4910"/>
            <a:ext cx="9144000" cy="187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558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A087-A1D5-4092-B503-5A42F8C78E21}" type="slidenum">
              <a:rPr lang="en-US"/>
              <a:pPr/>
              <a:t>72</a:t>
            </a:fld>
            <a:endParaRPr lang="en-US"/>
          </a:p>
        </p:txBody>
      </p:sp>
      <p:sp>
        <p:nvSpPr>
          <p:cNvPr id="4628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Matching features</a:t>
            </a:r>
          </a:p>
        </p:txBody>
      </p:sp>
      <p:pic>
        <p:nvPicPr>
          <p:cNvPr id="462851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2852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3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4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5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6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7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8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9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What do we do about the “bad” matches?</a:t>
            </a:r>
          </a:p>
        </p:txBody>
      </p:sp>
    </p:spTree>
    <p:extLst>
      <p:ext uri="{BB962C8B-B14F-4D97-AF65-F5344CB8AC3E}">
        <p14:creationId xmlns:p14="http://schemas.microsoft.com/office/powerpoint/2010/main" val="382135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2" grpId="0" animBg="1"/>
      <p:bldP spid="462853" grpId="0" animBg="1"/>
      <p:bldP spid="462854" grpId="0" animBg="1"/>
      <p:bldP spid="462855" grpId="0" animBg="1"/>
      <p:bldP spid="462856" grpId="0" animBg="1"/>
      <p:bldP spid="462857" grpId="0" animBg="1"/>
      <p:bldP spid="462858" grpId="0" animBg="1"/>
      <p:bldP spid="462859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8961E-3282-46CD-9769-30F74A5DB076}" type="slidenum">
              <a:rPr lang="en-US"/>
              <a:pPr/>
              <a:t>73</a:t>
            </a:fld>
            <a:endParaRPr lang="en-US"/>
          </a:p>
        </p:txBody>
      </p:sp>
      <p:sp>
        <p:nvSpPr>
          <p:cNvPr id="4638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u="sng"/>
              <a:t>RA</a:t>
            </a:r>
            <a:r>
              <a:rPr lang="en-US"/>
              <a:t>ndom </a:t>
            </a:r>
            <a:r>
              <a:rPr lang="en-US" u="sng"/>
              <a:t>SA</a:t>
            </a:r>
            <a:r>
              <a:rPr lang="en-US"/>
              <a:t>mple </a:t>
            </a:r>
            <a:r>
              <a:rPr lang="en-US" u="sng"/>
              <a:t>C</a:t>
            </a:r>
            <a:r>
              <a:rPr lang="en-US"/>
              <a:t>onsensus</a:t>
            </a:r>
          </a:p>
        </p:txBody>
      </p:sp>
      <p:pic>
        <p:nvPicPr>
          <p:cNvPr id="463875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3876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77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78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79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0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1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2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3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Select </a:t>
            </a:r>
            <a:r>
              <a:rPr lang="en-US" i="1"/>
              <a:t>one</a:t>
            </a:r>
            <a:r>
              <a:rPr lang="en-US"/>
              <a:t> match, count </a:t>
            </a:r>
            <a:r>
              <a:rPr lang="en-US" i="1"/>
              <a:t>inliers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3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638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6387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4638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46388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638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6388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07EF3-4BAC-4363-B120-9F5226327BEF}" type="slidenum">
              <a:rPr lang="en-US"/>
              <a:pPr/>
              <a:t>74</a:t>
            </a:fld>
            <a:endParaRPr lang="en-US"/>
          </a:p>
        </p:txBody>
      </p:sp>
      <p:sp>
        <p:nvSpPr>
          <p:cNvPr id="4648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u="sng"/>
              <a:t>RA</a:t>
            </a:r>
            <a:r>
              <a:rPr lang="en-US"/>
              <a:t>ndom </a:t>
            </a:r>
            <a:r>
              <a:rPr lang="en-US" u="sng"/>
              <a:t>SA</a:t>
            </a:r>
            <a:r>
              <a:rPr lang="en-US"/>
              <a:t>mple </a:t>
            </a:r>
            <a:r>
              <a:rPr lang="en-US" u="sng"/>
              <a:t>C</a:t>
            </a:r>
            <a:r>
              <a:rPr lang="en-US"/>
              <a:t>onsensus</a:t>
            </a:r>
          </a:p>
        </p:txBody>
      </p:sp>
      <p:pic>
        <p:nvPicPr>
          <p:cNvPr id="464899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4900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1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2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3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4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5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6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7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Select </a:t>
            </a:r>
            <a:r>
              <a:rPr lang="en-US" i="1"/>
              <a:t>one</a:t>
            </a:r>
            <a:r>
              <a:rPr lang="en-US"/>
              <a:t> match, count </a:t>
            </a:r>
            <a:r>
              <a:rPr lang="en-US" i="1"/>
              <a:t>inliers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1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649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649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4649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649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4649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6490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597D6-659B-4C67-B5EE-B4D77088245C}" type="slidenum">
              <a:rPr lang="en-US"/>
              <a:pPr/>
              <a:t>75</a:t>
            </a:fld>
            <a:endParaRPr lang="en-US"/>
          </a:p>
        </p:txBody>
      </p:sp>
      <p:sp>
        <p:nvSpPr>
          <p:cNvPr id="4659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Least squares fit (from inliers)</a:t>
            </a:r>
          </a:p>
        </p:txBody>
      </p:sp>
      <p:pic>
        <p:nvPicPr>
          <p:cNvPr id="465923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5924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5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6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7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Find “average” translation vector</a:t>
            </a:r>
          </a:p>
        </p:txBody>
      </p:sp>
      <p:sp>
        <p:nvSpPr>
          <p:cNvPr id="465928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9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30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31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32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3810000" y="3124200"/>
            <a:ext cx="1676400" cy="76200"/>
          </a:xfrm>
          <a:prstGeom prst="line">
            <a:avLst/>
          </a:prstGeom>
          <a:noFill/>
          <a:ln w="57150" cmpd="thinThick">
            <a:solidFill>
              <a:schemeClr val="accent2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4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32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43000"/>
            <a:ext cx="21336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43000"/>
            <a:ext cx="21145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93087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0.21614 -0.0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99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RANSAC for estimating homography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RANSAC loop: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Select four feature pairs (at random)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homography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/>
              <a:t> (exact)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inliers where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||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´,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|| &lt; 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ε</a:t>
            </a:r>
          </a:p>
          <a:p>
            <a:r>
              <a:rPr lang="en-US" dirty="0"/>
              <a:t>Keep largest set of inliers</a:t>
            </a:r>
          </a:p>
          <a:p>
            <a:r>
              <a:rPr lang="en-US" dirty="0"/>
              <a:t>Re-compute least-squares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/>
              <a:t> estimate using all of the inliers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08E9B-DFBF-4063-B602-DA87C37BB63F}" type="slidenum">
              <a:rPr lang="en-US" smtClean="0"/>
              <a:pPr/>
              <a:t>77</a:t>
            </a:fld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13930" y="2434856"/>
            <a:ext cx="213391" cy="1477925"/>
          </a:xfrm>
          <a:custGeom>
            <a:avLst/>
            <a:gdLst>
              <a:gd name="connsiteX0" fmla="*/ 138963 w 213391"/>
              <a:gd name="connsiteY0" fmla="*/ 1477925 h 1477925"/>
              <a:gd name="connsiteX1" fmla="*/ 75168 w 213391"/>
              <a:gd name="connsiteY1" fmla="*/ 1297172 h 1477925"/>
              <a:gd name="connsiteX2" fmla="*/ 64535 w 213391"/>
              <a:gd name="connsiteY2" fmla="*/ 1233377 h 1477925"/>
              <a:gd name="connsiteX3" fmla="*/ 11372 w 213391"/>
              <a:gd name="connsiteY3" fmla="*/ 839972 h 1477925"/>
              <a:gd name="connsiteX4" fmla="*/ 740 w 213391"/>
              <a:gd name="connsiteY4" fmla="*/ 616688 h 1477925"/>
              <a:gd name="connsiteX5" fmla="*/ 85800 w 213391"/>
              <a:gd name="connsiteY5" fmla="*/ 265814 h 1477925"/>
              <a:gd name="connsiteX6" fmla="*/ 149596 w 213391"/>
              <a:gd name="connsiteY6" fmla="*/ 116958 h 1477925"/>
              <a:gd name="connsiteX7" fmla="*/ 192126 w 213391"/>
              <a:gd name="connsiteY7" fmla="*/ 31897 h 1477925"/>
              <a:gd name="connsiteX8" fmla="*/ 213391 w 213391"/>
              <a:gd name="connsiteY8" fmla="*/ 0 h 147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391" h="1477925">
                <a:moveTo>
                  <a:pt x="138963" y="1477925"/>
                </a:moveTo>
                <a:cubicBezTo>
                  <a:pt x="117698" y="1417674"/>
                  <a:pt x="93771" y="1358297"/>
                  <a:pt x="75168" y="1297172"/>
                </a:cubicBezTo>
                <a:cubicBezTo>
                  <a:pt x="68891" y="1276548"/>
                  <a:pt x="67813" y="1254685"/>
                  <a:pt x="64535" y="1233377"/>
                </a:cubicBezTo>
                <a:cubicBezTo>
                  <a:pt x="27047" y="989708"/>
                  <a:pt x="38126" y="1067384"/>
                  <a:pt x="11372" y="839972"/>
                </a:cubicBezTo>
                <a:cubicBezTo>
                  <a:pt x="7828" y="765544"/>
                  <a:pt x="-2890" y="691112"/>
                  <a:pt x="740" y="616688"/>
                </a:cubicBezTo>
                <a:cubicBezTo>
                  <a:pt x="8971" y="447942"/>
                  <a:pt x="28248" y="407076"/>
                  <a:pt x="85800" y="265814"/>
                </a:cubicBezTo>
                <a:cubicBezTo>
                  <a:pt x="106168" y="215820"/>
                  <a:pt x="127257" y="166103"/>
                  <a:pt x="149596" y="116958"/>
                </a:cubicBezTo>
                <a:cubicBezTo>
                  <a:pt x="162714" y="88099"/>
                  <a:pt x="176946" y="59727"/>
                  <a:pt x="192126" y="31897"/>
                </a:cubicBezTo>
                <a:cubicBezTo>
                  <a:pt x="198245" y="20679"/>
                  <a:pt x="213391" y="0"/>
                  <a:pt x="213391" y="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Arc 9"/>
          <p:cNvSpPr/>
          <p:nvPr/>
        </p:nvSpPr>
        <p:spPr bwMode="auto">
          <a:xfrm rot="14076353">
            <a:off x="297758" y="2575458"/>
            <a:ext cx="1447800" cy="1066800"/>
          </a:xfrm>
          <a:prstGeom prst="arc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24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9600F-EDA6-4A28-A348-6746E4D9EE3E}" type="slidenum">
              <a:rPr lang="en-US"/>
              <a:pPr/>
              <a:t>78</a:t>
            </a:fld>
            <a:endParaRPr lang="en-US"/>
          </a:p>
        </p:txBody>
      </p:sp>
      <p:sp>
        <p:nvSpPr>
          <p:cNvPr id="8089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Rather than homography H (8 numbers) </a:t>
            </a:r>
            <a:br>
              <a:rPr lang="en-US"/>
            </a:br>
            <a:r>
              <a:rPr lang="en-US"/>
              <a:t>fit y=ax+b (2 numbers a, b) to 2D pairs</a:t>
            </a:r>
          </a:p>
        </p:txBody>
      </p:sp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B42DDEAA-CD81-44E1-89ED-3059879D4907}" type="slidenum">
              <a:rPr lang="en-US" sz="1400">
                <a:cs typeface="Times New Roman" charset="0"/>
              </a:rPr>
              <a:pPr algn="ctr"/>
              <a:t>78</a:t>
            </a:fld>
            <a:endParaRPr lang="en-US" sz="1400">
              <a:cs typeface="Times New Roman" charset="0"/>
            </a:endParaRPr>
          </a:p>
        </p:txBody>
      </p:sp>
      <p:sp>
        <p:nvSpPr>
          <p:cNvPr id="80900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2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3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4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5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6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7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8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9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10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11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12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1197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ED768-FA70-4D64-A489-85A0DA7B7CE0}" type="slidenum">
              <a:rPr lang="en-US"/>
              <a:pPr/>
              <a:t>79</a:t>
            </a:fld>
            <a:endParaRPr lang="en-US"/>
          </a:p>
        </p:txBody>
      </p:sp>
      <p:sp>
        <p:nvSpPr>
          <p:cNvPr id="8192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519CF59E-1C6B-4FD7-A3DB-7526171F5D35}" type="slidenum">
              <a:rPr lang="en-US" sz="1400">
                <a:cs typeface="Times New Roman" charset="0"/>
              </a:rPr>
              <a:pPr algn="ctr"/>
              <a:t>79</a:t>
            </a:fld>
            <a:endParaRPr lang="en-US" sz="1400">
              <a:cs typeface="Times New Roman" charset="0"/>
            </a:endParaRPr>
          </a:p>
        </p:txBody>
      </p:sp>
      <p:sp>
        <p:nvSpPr>
          <p:cNvPr id="81924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5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6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7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8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9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0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1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2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3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4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5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6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7" name="Line 17"/>
          <p:cNvSpPr>
            <a:spLocks noChangeShapeType="1"/>
          </p:cNvSpPr>
          <p:nvPr/>
        </p:nvSpPr>
        <p:spPr bwMode="auto">
          <a:xfrm>
            <a:off x="1966913" y="4171950"/>
            <a:ext cx="3732212" cy="1209675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8" name="Oval 18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558E28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9" name="Rectangle 19"/>
          <p:cNvSpPr>
            <a:spLocks/>
          </p:cNvSpPr>
          <p:nvPr/>
        </p:nvSpPr>
        <p:spPr bwMode="auto">
          <a:xfrm>
            <a:off x="23876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3 inliers</a:t>
            </a:r>
          </a:p>
        </p:txBody>
      </p:sp>
    </p:spTree>
    <p:extLst>
      <p:ext uri="{BB962C8B-B14F-4D97-AF65-F5344CB8AC3E}">
        <p14:creationId xmlns:p14="http://schemas.microsoft.com/office/powerpoint/2010/main" val="407926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build="p" bldLvl="5" autoUpdateAnimBg="0" advAuto="0"/>
      <p:bldP spid="81937" grpId="0" animBg="1"/>
      <p:bldP spid="81938" grpId="0" animBg="1"/>
      <p:bldP spid="81939" grpId="0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70839-66FE-4A1B-8B14-90FA56815E07}" type="slidenum">
              <a:rPr lang="en-US"/>
              <a:pPr/>
              <a:t>80</a:t>
            </a:fld>
            <a:endParaRPr lang="en-US"/>
          </a:p>
        </p:txBody>
      </p:sp>
      <p:sp>
        <p:nvSpPr>
          <p:cNvPr id="8294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3B67B232-199C-4D98-A33F-0D708D60679F}" type="slidenum">
              <a:rPr lang="en-US" sz="1400">
                <a:cs typeface="Times New Roman" charset="0"/>
              </a:rPr>
              <a:pPr algn="ctr"/>
              <a:t>80</a:t>
            </a:fld>
            <a:endParaRPr lang="en-US" sz="1400">
              <a:cs typeface="Times New Roman" charset="0"/>
            </a:endParaRPr>
          </a:p>
        </p:txBody>
      </p:sp>
      <p:sp>
        <p:nvSpPr>
          <p:cNvPr id="82948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49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0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1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2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3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4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5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6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7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8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9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60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61" name="Line 17"/>
          <p:cNvSpPr>
            <a:spLocks noChangeShapeType="1"/>
          </p:cNvSpPr>
          <p:nvPr/>
        </p:nvSpPr>
        <p:spPr bwMode="auto">
          <a:xfrm>
            <a:off x="1095375" y="4406900"/>
            <a:ext cx="5013325" cy="20638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82962" name="Group 18"/>
          <p:cNvGrpSpPr>
            <a:grpSpLocks/>
          </p:cNvGrpSpPr>
          <p:nvPr/>
        </p:nvGrpSpPr>
        <p:grpSpPr bwMode="auto">
          <a:xfrm>
            <a:off x="2565400" y="4305300"/>
            <a:ext cx="952500" cy="203200"/>
            <a:chOff x="0" y="0"/>
            <a:chExt cx="600" cy="128"/>
          </a:xfrm>
        </p:grpSpPr>
        <p:sp>
          <p:nvSpPr>
            <p:cNvPr id="82963" name="Oval 19"/>
            <p:cNvSpPr>
              <a:spLocks/>
            </p:cNvSpPr>
            <p:nvPr/>
          </p:nvSpPr>
          <p:spPr bwMode="auto">
            <a:xfrm>
              <a:off x="0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964" name="Oval 20"/>
            <p:cNvSpPr>
              <a:spLocks/>
            </p:cNvSpPr>
            <p:nvPr/>
          </p:nvSpPr>
          <p:spPr bwMode="auto">
            <a:xfrm>
              <a:off x="472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2965" name="Rectangle 21"/>
          <p:cNvSpPr>
            <a:spLocks/>
          </p:cNvSpPr>
          <p:nvPr/>
        </p:nvSpPr>
        <p:spPr bwMode="auto">
          <a:xfrm>
            <a:off x="23876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4 inliers</a:t>
            </a:r>
          </a:p>
        </p:txBody>
      </p:sp>
    </p:spTree>
    <p:extLst>
      <p:ext uri="{BB962C8B-B14F-4D97-AF65-F5344CB8AC3E}">
        <p14:creationId xmlns:p14="http://schemas.microsoft.com/office/powerpoint/2010/main" val="103612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 build="p" bldLvl="5" autoUpdateAnimBg="0" advAuto="0"/>
      <p:bldP spid="82961" grpId="0" animBg="1"/>
      <p:bldP spid="82965" grpId="0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2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80103-7603-4F59-9985-A0E0D7616982}" type="slidenum">
              <a:rPr lang="en-US"/>
              <a:pPr/>
              <a:t>81</a:t>
            </a:fld>
            <a:endParaRPr lang="en-US"/>
          </a:p>
        </p:txBody>
      </p:sp>
      <p:sp>
        <p:nvSpPr>
          <p:cNvPr id="8396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F35C0FEB-3123-476D-8041-763AEFBCA48E}" type="slidenum">
              <a:rPr lang="en-US" sz="1400">
                <a:cs typeface="Times New Roman" charset="0"/>
              </a:rPr>
              <a:pPr algn="ctr"/>
              <a:t>81</a:t>
            </a:fld>
            <a:endParaRPr lang="en-US" sz="1400">
              <a:cs typeface="Times New Roman" charset="0"/>
            </a:endParaRPr>
          </a:p>
        </p:txBody>
      </p:sp>
      <p:sp>
        <p:nvSpPr>
          <p:cNvPr id="83972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3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4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5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6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7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8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9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0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1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2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3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4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5" name="Line 17"/>
          <p:cNvSpPr>
            <a:spLocks noChangeShapeType="1"/>
          </p:cNvSpPr>
          <p:nvPr/>
        </p:nvSpPr>
        <p:spPr bwMode="auto">
          <a:xfrm rot="10800000" flipH="1">
            <a:off x="542925" y="3443288"/>
            <a:ext cx="4438650" cy="2173287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6" name="Rectangle 18"/>
          <p:cNvSpPr>
            <a:spLocks/>
          </p:cNvSpPr>
          <p:nvPr/>
        </p:nvSpPr>
        <p:spPr bwMode="auto">
          <a:xfrm>
            <a:off x="22860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9 inliers</a:t>
            </a:r>
          </a:p>
        </p:txBody>
      </p:sp>
      <p:grpSp>
        <p:nvGrpSpPr>
          <p:cNvPr id="83987" name="Group 19"/>
          <p:cNvGrpSpPr>
            <a:grpSpLocks/>
          </p:cNvGrpSpPr>
          <p:nvPr/>
        </p:nvGrpSpPr>
        <p:grpSpPr bwMode="auto">
          <a:xfrm>
            <a:off x="1562100" y="3759200"/>
            <a:ext cx="2463800" cy="1295400"/>
            <a:chOff x="0" y="0"/>
            <a:chExt cx="1552" cy="816"/>
          </a:xfrm>
        </p:grpSpPr>
        <p:sp>
          <p:nvSpPr>
            <p:cNvPr id="83988" name="Oval 20"/>
            <p:cNvSpPr>
              <a:spLocks/>
            </p:cNvSpPr>
            <p:nvPr/>
          </p:nvSpPr>
          <p:spPr bwMode="auto">
            <a:xfrm>
              <a:off x="0" y="688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89" name="Oval 21"/>
            <p:cNvSpPr>
              <a:spLocks/>
            </p:cNvSpPr>
            <p:nvPr/>
          </p:nvSpPr>
          <p:spPr bwMode="auto">
            <a:xfrm>
              <a:off x="136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0" name="Oval 22"/>
            <p:cNvSpPr>
              <a:spLocks/>
            </p:cNvSpPr>
            <p:nvPr/>
          </p:nvSpPr>
          <p:spPr bwMode="auto">
            <a:xfrm>
              <a:off x="384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1" name="Oval 23"/>
            <p:cNvSpPr>
              <a:spLocks/>
            </p:cNvSpPr>
            <p:nvPr/>
          </p:nvSpPr>
          <p:spPr bwMode="auto">
            <a:xfrm>
              <a:off x="63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2" name="Oval 24"/>
            <p:cNvSpPr>
              <a:spLocks/>
            </p:cNvSpPr>
            <p:nvPr/>
          </p:nvSpPr>
          <p:spPr bwMode="auto">
            <a:xfrm>
              <a:off x="1104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3" name="Oval 25"/>
            <p:cNvSpPr>
              <a:spLocks/>
            </p:cNvSpPr>
            <p:nvPr/>
          </p:nvSpPr>
          <p:spPr bwMode="auto">
            <a:xfrm>
              <a:off x="1424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4" name="Oval 26"/>
            <p:cNvSpPr>
              <a:spLocks/>
            </p:cNvSpPr>
            <p:nvPr/>
          </p:nvSpPr>
          <p:spPr bwMode="auto">
            <a:xfrm>
              <a:off x="1168" y="136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486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build="p" bldLvl="5" autoUpdateAnimBg="0" advAuto="0"/>
      <p:bldP spid="83985" grpId="0" animBg="1"/>
      <p:bldP spid="83986" grpId="0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450B7-DE26-4E38-B542-266E10F1B1E9}" type="slidenum">
              <a:rPr lang="en-US"/>
              <a:pPr/>
              <a:t>82</a:t>
            </a:fld>
            <a:endParaRPr lang="en-US"/>
          </a:p>
        </p:txBody>
      </p:sp>
      <p:sp>
        <p:nvSpPr>
          <p:cNvPr id="8499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B46404B3-0E6E-41E7-B66D-B9EB83FF7632}" type="slidenum">
              <a:rPr lang="en-US" sz="1400">
                <a:cs typeface="Times New Roman" charset="0"/>
              </a:rPr>
              <a:pPr algn="ctr"/>
              <a:t>82</a:t>
            </a:fld>
            <a:endParaRPr lang="en-US" sz="1400">
              <a:cs typeface="Times New Roman" charset="0"/>
            </a:endParaRPr>
          </a:p>
        </p:txBody>
      </p:sp>
      <p:sp>
        <p:nvSpPr>
          <p:cNvPr id="84996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7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8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9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0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1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2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3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4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5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6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7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8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9" name="Line 17"/>
          <p:cNvSpPr>
            <a:spLocks noChangeShapeType="1"/>
          </p:cNvSpPr>
          <p:nvPr/>
        </p:nvSpPr>
        <p:spPr bwMode="auto">
          <a:xfrm rot="10800000" flipH="1">
            <a:off x="542925" y="3330575"/>
            <a:ext cx="4335463" cy="2286000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10" name="Rectangle 18"/>
          <p:cNvSpPr>
            <a:spLocks/>
          </p:cNvSpPr>
          <p:nvPr/>
        </p:nvSpPr>
        <p:spPr bwMode="auto">
          <a:xfrm>
            <a:off x="22860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8 inliers</a:t>
            </a:r>
          </a:p>
        </p:txBody>
      </p:sp>
      <p:grpSp>
        <p:nvGrpSpPr>
          <p:cNvPr id="85011" name="Group 19"/>
          <p:cNvGrpSpPr>
            <a:grpSpLocks/>
          </p:cNvGrpSpPr>
          <p:nvPr/>
        </p:nvGrpSpPr>
        <p:grpSpPr bwMode="auto">
          <a:xfrm>
            <a:off x="1562100" y="3759200"/>
            <a:ext cx="2463800" cy="1295400"/>
            <a:chOff x="0" y="0"/>
            <a:chExt cx="1552" cy="816"/>
          </a:xfrm>
        </p:grpSpPr>
        <p:sp>
          <p:nvSpPr>
            <p:cNvPr id="85012" name="Oval 20"/>
            <p:cNvSpPr>
              <a:spLocks/>
            </p:cNvSpPr>
            <p:nvPr/>
          </p:nvSpPr>
          <p:spPr bwMode="auto">
            <a:xfrm>
              <a:off x="0" y="688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3" name="Oval 21"/>
            <p:cNvSpPr>
              <a:spLocks/>
            </p:cNvSpPr>
            <p:nvPr/>
          </p:nvSpPr>
          <p:spPr bwMode="auto">
            <a:xfrm>
              <a:off x="136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4" name="Oval 22"/>
            <p:cNvSpPr>
              <a:spLocks/>
            </p:cNvSpPr>
            <p:nvPr/>
          </p:nvSpPr>
          <p:spPr bwMode="auto">
            <a:xfrm>
              <a:off x="384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5" name="Oval 23"/>
            <p:cNvSpPr>
              <a:spLocks/>
            </p:cNvSpPr>
            <p:nvPr/>
          </p:nvSpPr>
          <p:spPr bwMode="auto">
            <a:xfrm>
              <a:off x="63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6" name="Oval 24"/>
            <p:cNvSpPr>
              <a:spLocks/>
            </p:cNvSpPr>
            <p:nvPr/>
          </p:nvSpPr>
          <p:spPr bwMode="auto">
            <a:xfrm>
              <a:off x="87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7" name="Oval 25"/>
            <p:cNvSpPr>
              <a:spLocks/>
            </p:cNvSpPr>
            <p:nvPr/>
          </p:nvSpPr>
          <p:spPr bwMode="auto">
            <a:xfrm>
              <a:off x="1424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585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 build="p" bldLvl="5" autoUpdateAnimBg="0" advAuto="0"/>
      <p:bldP spid="85009" grpId="0" animBg="1"/>
      <p:bldP spid="85010" grpId="0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95A78-9545-45DD-8BC2-5DAA4627D6E6}" type="slidenum">
              <a:rPr lang="en-US"/>
              <a:pPr/>
              <a:t>83</a:t>
            </a:fld>
            <a:endParaRPr lang="en-US"/>
          </a:p>
        </p:txBody>
      </p:sp>
      <p:sp>
        <p:nvSpPr>
          <p:cNvPr id="860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Use biggest set of inliers</a:t>
            </a:r>
          </a:p>
          <a:p>
            <a:r>
              <a:rPr lang="en-US"/>
              <a:t>Do least-square fit</a:t>
            </a: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208664EE-DE0A-49A8-A856-5BC3C5C5F96A}" type="slidenum">
              <a:rPr lang="en-US" sz="1400">
                <a:cs typeface="Times New Roman" charset="0"/>
              </a:rPr>
              <a:pPr algn="ctr"/>
              <a:t>83</a:t>
            </a:fld>
            <a:endParaRPr lang="en-US" sz="1400">
              <a:cs typeface="Times New Roman" charset="0"/>
            </a:endParaRPr>
          </a:p>
        </p:txBody>
      </p:sp>
      <p:sp>
        <p:nvSpPr>
          <p:cNvPr id="86020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1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2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3F691E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3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4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5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6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7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8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9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0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1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2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3F691E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3" name="Line 17"/>
          <p:cNvSpPr>
            <a:spLocks noChangeShapeType="1"/>
          </p:cNvSpPr>
          <p:nvPr/>
        </p:nvSpPr>
        <p:spPr bwMode="auto">
          <a:xfrm rot="10800000" flipH="1">
            <a:off x="542925" y="3443288"/>
            <a:ext cx="4438650" cy="2173287"/>
          </a:xfrm>
          <a:prstGeom prst="line">
            <a:avLst/>
          </a:prstGeom>
          <a:noFill/>
          <a:ln w="50800" cap="flat">
            <a:solidFill>
              <a:srgbClr val="3F691E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86034" name="Group 18"/>
          <p:cNvGrpSpPr>
            <a:grpSpLocks/>
          </p:cNvGrpSpPr>
          <p:nvPr/>
        </p:nvGrpSpPr>
        <p:grpSpPr bwMode="auto">
          <a:xfrm>
            <a:off x="1562100" y="3759200"/>
            <a:ext cx="2463800" cy="1295400"/>
            <a:chOff x="0" y="0"/>
            <a:chExt cx="1552" cy="816"/>
          </a:xfrm>
        </p:grpSpPr>
        <p:sp>
          <p:nvSpPr>
            <p:cNvPr id="86035" name="Oval 19"/>
            <p:cNvSpPr>
              <a:spLocks/>
            </p:cNvSpPr>
            <p:nvPr/>
          </p:nvSpPr>
          <p:spPr bwMode="auto">
            <a:xfrm>
              <a:off x="0" y="688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6" name="Oval 20"/>
            <p:cNvSpPr>
              <a:spLocks/>
            </p:cNvSpPr>
            <p:nvPr/>
          </p:nvSpPr>
          <p:spPr bwMode="auto">
            <a:xfrm>
              <a:off x="136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7" name="Oval 21"/>
            <p:cNvSpPr>
              <a:spLocks/>
            </p:cNvSpPr>
            <p:nvPr/>
          </p:nvSpPr>
          <p:spPr bwMode="auto">
            <a:xfrm>
              <a:off x="384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8" name="Oval 22"/>
            <p:cNvSpPr>
              <a:spLocks/>
            </p:cNvSpPr>
            <p:nvPr/>
          </p:nvSpPr>
          <p:spPr bwMode="auto">
            <a:xfrm>
              <a:off x="63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9" name="Oval 23"/>
            <p:cNvSpPr>
              <a:spLocks/>
            </p:cNvSpPr>
            <p:nvPr/>
          </p:nvSpPr>
          <p:spPr bwMode="auto">
            <a:xfrm>
              <a:off x="1104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40" name="Oval 24"/>
            <p:cNvSpPr>
              <a:spLocks/>
            </p:cNvSpPr>
            <p:nvPr/>
          </p:nvSpPr>
          <p:spPr bwMode="auto">
            <a:xfrm>
              <a:off x="1424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41" name="Oval 25"/>
            <p:cNvSpPr>
              <a:spLocks/>
            </p:cNvSpPr>
            <p:nvPr/>
          </p:nvSpPr>
          <p:spPr bwMode="auto">
            <a:xfrm>
              <a:off x="1168" y="136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0066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build="p" bldLvl="5" autoUpdateAnimBg="0" advAuto="0"/>
      <p:bldP spid="86033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43BBF-677D-4CB7-9930-8D2CF99AA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still needs to be fixed?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F90AA-97BF-40F6-86E5-E7AEA50F6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planar projections may not work so well</a:t>
            </a:r>
          </a:p>
          <a:p>
            <a:r>
              <a:rPr lang="en-US" dirty="0"/>
              <a:t>Your homework has extra credit for using cylindrical projections instead.</a:t>
            </a:r>
          </a:p>
          <a:p>
            <a:r>
              <a:rPr lang="en-US" dirty="0"/>
              <a:t>Here’s the idea.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24984-853F-4C6B-93A3-06305FC49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1483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Panorama algorithm:</a:t>
            </a:r>
            <a:endParaRPr/>
          </a:p>
        </p:txBody>
      </p:sp>
      <p:sp>
        <p:nvSpPr>
          <p:cNvPr id="420" name="Google Shape;420;p6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Find corners in both images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Calculate descriptors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Match descriptors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RANSAC to find homography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Stitch together images with homography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21" name="Google Shape;421;p6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  <p:extLst>
      <p:ext uri="{BB962C8B-B14F-4D97-AF65-F5344CB8AC3E}">
        <p14:creationId xmlns:p14="http://schemas.microsoft.com/office/powerpoint/2010/main" val="373812760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Stitching panoramas:</a:t>
            </a:r>
            <a:endParaRPr/>
          </a:p>
        </p:txBody>
      </p:sp>
      <p:sp>
        <p:nvSpPr>
          <p:cNvPr id="427" name="Google Shape;427;p62"/>
          <p:cNvSpPr txBox="1">
            <a:spLocks noGrp="1"/>
          </p:cNvSpPr>
          <p:nvPr>
            <p:ph type="body" idx="1"/>
          </p:nvPr>
        </p:nvSpPr>
        <p:spPr>
          <a:xfrm>
            <a:off x="223800" y="1571350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We know homography is right choice under certain assumption: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Assume we are taking multiple images of planar object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28" name="Google Shape;428;p62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29" name="Google Shape;42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7513" y="2986150"/>
            <a:ext cx="3568974" cy="2898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8A6263-1059-40B9-8145-3B040ADEC97B}"/>
              </a:ext>
            </a:extLst>
          </p:cNvPr>
          <p:cNvSpPr txBox="1"/>
          <p:nvPr/>
        </p:nvSpPr>
        <p:spPr>
          <a:xfrm>
            <a:off x="3444240" y="5860002"/>
            <a:ext cx="1706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homography</a:t>
            </a:r>
            <a:r>
              <a:rPr lang="en-US" dirty="0">
                <a:solidFill>
                  <a:srgbClr val="FF0000"/>
                </a:solidFill>
              </a:rPr>
              <a:t> 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527FAE-A81B-403A-9C54-FB122FF125A7}"/>
              </a:ext>
            </a:extLst>
          </p:cNvPr>
          <p:cNvSpPr txBox="1"/>
          <p:nvPr/>
        </p:nvSpPr>
        <p:spPr>
          <a:xfrm>
            <a:off x="4013200" y="2641616"/>
            <a:ext cx="102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3D</a:t>
            </a:r>
          </a:p>
        </p:txBody>
      </p:sp>
    </p:spTree>
    <p:extLst>
      <p:ext uri="{BB962C8B-B14F-4D97-AF65-F5344CB8AC3E}">
        <p14:creationId xmlns:p14="http://schemas.microsoft.com/office/powerpoint/2010/main" val="373842324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6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35" name="Google Shape;435;p6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36" name="Google Shape;436;p63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37" name="Google Shape;43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789" y="1622125"/>
            <a:ext cx="4924425" cy="3695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483115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43" name="Google Shape;443;p6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44" name="Google Shape;444;p64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45" name="Google Shape;445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601" y="1622114"/>
            <a:ext cx="6962775" cy="4333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207815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6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51" name="Google Shape;451;p6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52" name="Google Shape;452;p65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53" name="Google Shape;453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3412" y="857250"/>
            <a:ext cx="5977179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832090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59" name="Google Shape;459;p6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60" name="Google Shape;460;p66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61" name="Google Shape;461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986" y="857251"/>
            <a:ext cx="7444831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94370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6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67" name="Google Shape;467;p6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68" name="Google Shape;468;p67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69" name="Google Shape;46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857238"/>
            <a:ext cx="9143999" cy="5090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839442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75" name="Google Shape;475;p6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76" name="Google Shape;476;p68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77" name="Google Shape;47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2039"/>
            <a:ext cx="9143998" cy="48339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661899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6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483" name="Google Shape;483;p6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84" name="Google Shape;484;p69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85" name="Google Shape;485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860954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7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491" name="Google Shape;491;p7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92" name="Google Shape;492;p70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93" name="Google Shape;493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049040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7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499" name="Google Shape;499;p7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00" name="Google Shape;500;p7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01" name="Google Shape;501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770848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7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07" name="Google Shape;507;p7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08" name="Google Shape;508;p72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09" name="Google Shape;509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458433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7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15" name="Google Shape;515;p7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16" name="Google Shape;516;p73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17" name="Google Shape;517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38505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7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23" name="Google Shape;523;p7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24" name="Google Shape;524;p74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25" name="Google Shape;52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738950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7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31" name="Google Shape;531;p7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32" name="Google Shape;532;p75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33" name="Google Shape;533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907892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7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39" name="Google Shape;539;p7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40" name="Google Shape;540;p76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41" name="Google Shape;541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427091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7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47" name="Google Shape;547;p7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48" name="Google Shape;548;p77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49" name="Google Shape;549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508589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7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Very bad for big panoramas!</a:t>
            </a:r>
            <a:endParaRPr/>
          </a:p>
        </p:txBody>
      </p:sp>
      <p:sp>
        <p:nvSpPr>
          <p:cNvPr id="555" name="Google Shape;555;p7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56" name="Google Shape;556;p78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57" name="Google Shape;55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01" y="1622125"/>
            <a:ext cx="6380598" cy="425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694690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7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Very bad for big panoramas!</a:t>
            </a:r>
            <a:endParaRPr/>
          </a:p>
        </p:txBody>
      </p:sp>
      <p:sp>
        <p:nvSpPr>
          <p:cNvPr id="563" name="Google Shape;563;p7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64" name="Google Shape;564;p79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65" name="Google Shape;56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3312" y="1622126"/>
            <a:ext cx="7017374" cy="42558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959287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8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Very bad for big panoramas!</a:t>
            </a:r>
            <a:endParaRPr/>
          </a:p>
        </p:txBody>
      </p:sp>
      <p:sp>
        <p:nvSpPr>
          <p:cNvPr id="571" name="Google Shape;571;p8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72" name="Google Shape;572;p80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73" name="Google Shape;57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218" y="1622125"/>
            <a:ext cx="8821571" cy="42557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686964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8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Fails :-(</a:t>
            </a:r>
            <a:endParaRPr/>
          </a:p>
        </p:txBody>
      </p:sp>
      <p:sp>
        <p:nvSpPr>
          <p:cNvPr id="579" name="Google Shape;579;p8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80" name="Google Shape;580;p8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81" name="Google Shape;581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978" y="1622125"/>
            <a:ext cx="7850046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08150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8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587" name="Google Shape;587;p8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88" name="Google Shape;588;p82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  <p:extLst>
      <p:ext uri="{BB962C8B-B14F-4D97-AF65-F5344CB8AC3E}">
        <p14:creationId xmlns:p14="http://schemas.microsoft.com/office/powerpoint/2010/main" val="280670417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8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594" name="Google Shape;594;p8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95" name="Google Shape;595;p83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96" name="Google Shape;596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467978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8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02" name="Google Shape;602;p8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03" name="Google Shape;603;p84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04" name="Google Shape;604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620746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8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10" name="Google Shape;610;p8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11" name="Google Shape;611;p85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12" name="Google Shape;612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910663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8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18" name="Google Shape;618;p8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19" name="Google Shape;619;p86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0" name="Google Shape;620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201865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8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26" name="Google Shape;626;p8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27" name="Google Shape;627;p87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8" name="Google Shape;628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905581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8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34" name="Google Shape;634;p8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35" name="Google Shape;635;p88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36" name="Google Shape;636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651" y="1622125"/>
            <a:ext cx="7296710" cy="425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B7057C-BC48-48E6-8A6E-3D72D2F9E362}"/>
              </a:ext>
            </a:extLst>
          </p:cNvPr>
          <p:cNvSpPr txBox="1"/>
          <p:nvPr/>
        </p:nvSpPr>
        <p:spPr>
          <a:xfrm>
            <a:off x="487680" y="5953760"/>
            <a:ext cx="6090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xc,yc</a:t>
            </a:r>
            <a:r>
              <a:rPr lang="en-US" dirty="0">
                <a:solidFill>
                  <a:srgbClr val="FF0000"/>
                </a:solidFill>
              </a:rPr>
              <a:t>) = center of projection and f = focal length of camera</a:t>
            </a:r>
          </a:p>
        </p:txBody>
      </p:sp>
    </p:spTree>
    <p:extLst>
      <p:ext uri="{BB962C8B-B14F-4D97-AF65-F5344CB8AC3E}">
        <p14:creationId xmlns:p14="http://schemas.microsoft.com/office/powerpoint/2010/main" val="229819263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8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Dependant on focal length!</a:t>
            </a:r>
            <a:endParaRPr/>
          </a:p>
        </p:txBody>
      </p:sp>
      <p:sp>
        <p:nvSpPr>
          <p:cNvPr id="642" name="Google Shape;642;p8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43" name="Google Shape;643;p89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44" name="Google Shape;644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0151" y="1622126"/>
            <a:ext cx="6383699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1539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9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  f = 300								 f = 500</a:t>
            </a:r>
            <a:endParaRPr/>
          </a:p>
        </p:txBody>
      </p:sp>
      <p:sp>
        <p:nvSpPr>
          <p:cNvPr id="650" name="Google Shape;650;p9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51" name="Google Shape;651;p90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52" name="Google Shape;652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2868724" cy="425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0896" y="1622126"/>
            <a:ext cx="4003604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035511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9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/>
              <a:t>f = 1000</a:t>
            </a:r>
            <a:endParaRPr/>
          </a:p>
        </p:txBody>
      </p:sp>
      <p:sp>
        <p:nvSpPr>
          <p:cNvPr id="659" name="Google Shape;659;p9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60" name="Google Shape;660;p9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61" name="Google Shape;66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2426" y="1622126"/>
            <a:ext cx="5359155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917377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9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/>
              <a:t>f = 1400</a:t>
            </a:r>
            <a:endParaRPr/>
          </a:p>
        </p:txBody>
      </p:sp>
      <p:sp>
        <p:nvSpPr>
          <p:cNvPr id="667" name="Google Shape;667;p9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68" name="Google Shape;668;p92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69" name="Google Shape;669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9639" y="1622126"/>
            <a:ext cx="5784735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337371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9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/>
              <a:t>f = 10,000</a:t>
            </a:r>
            <a:endParaRPr/>
          </a:p>
        </p:txBody>
      </p:sp>
      <p:sp>
        <p:nvSpPr>
          <p:cNvPr id="675" name="Google Shape;675;p9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76" name="Google Shape;676;p93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77" name="Google Shape;677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8039" y="1622126"/>
            <a:ext cx="6367937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799608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9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/>
              <a:t>f = 10,000</a:t>
            </a:r>
            <a:endParaRPr/>
          </a:p>
        </p:txBody>
      </p:sp>
      <p:sp>
        <p:nvSpPr>
          <p:cNvPr id="683" name="Google Shape;683;p9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84" name="Google Shape;684;p94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85" name="Google Shape;68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8039" y="1622126"/>
            <a:ext cx="6367937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48657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9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691" name="Google Shape;691;p9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92" name="Google Shape;692;p95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93" name="Google Shape;693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4526" y="3788875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8376" y="920475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501" y="3854250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7251" y="1687500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9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28901" y="1049425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9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33876" y="2517750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9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80251" y="2102625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9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81751" y="3281750"/>
            <a:ext cx="3039975" cy="21013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445577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9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706" name="Google Shape;706;p9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07" name="Google Shape;707;p96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08" name="Google Shape;708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7614" y="1622126"/>
            <a:ext cx="6728773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038837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9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714" name="Google Shape;714;p9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15" name="Google Shape;715;p97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16" name="Google Shape;716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021" y="1622125"/>
            <a:ext cx="8161966" cy="425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792001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9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722" name="Google Shape;722;p9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23" name="Google Shape;723;p98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24" name="Google Shape;72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38" y="1622126"/>
            <a:ext cx="9104723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74770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9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730" name="Google Shape;730;p9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31" name="Google Shape;731;p99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32" name="Google Shape;732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91336"/>
            <a:ext cx="9143996" cy="37173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651686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0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 Yay!</a:t>
            </a:r>
            <a:endParaRPr/>
          </a:p>
        </p:txBody>
      </p:sp>
      <p:sp>
        <p:nvSpPr>
          <p:cNvPr id="738" name="Google Shape;738;p10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39" name="Google Shape;739;p100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40" name="Google Shape;74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93476"/>
            <a:ext cx="9144006" cy="3313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250379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Where are we?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>
            <a:normAutofit fontScale="92500" lnSpcReduction="2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We are going to build a panorama from two (or more) images.</a:t>
            </a:r>
          </a:p>
          <a:p>
            <a:r>
              <a:rPr lang="en-US" dirty="0">
                <a:solidFill>
                  <a:srgbClr val="0070C0"/>
                </a:solidFill>
              </a:rPr>
              <a:t>We need to learn about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Finding interest points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Describing small patches about such points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Finding matches between pairs of such points on two images, using the descriptors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Selecting the best set of matches and saving them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Constructing </a:t>
            </a:r>
            <a:r>
              <a:rPr lang="en-US" dirty="0" err="1">
                <a:solidFill>
                  <a:srgbClr val="0070C0"/>
                </a:solidFill>
              </a:rPr>
              <a:t>homographies</a:t>
            </a:r>
            <a:r>
              <a:rPr lang="en-US" dirty="0">
                <a:solidFill>
                  <a:srgbClr val="0070C0"/>
                </a:solidFill>
              </a:rPr>
              <a:t> (transformations) from one image to the other and picking the best one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Stitching the images together to make the panorama</a:t>
            </a:r>
          </a:p>
          <a:p>
            <a:pPr marL="382588" indent="-342900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&#10; \matrx{c}{x'_i \\ y'_i \\ 1} \cong&#10; \matrx{cccc}{h_{00} &amp; h_{01} &amp; h_{02} \\&#10;       h_{10} &amp; h_{11} &amp; h_{12} \\&#10;       h_{20} &amp; h_{21} &amp; h_{22}}&#10; \matrx{c}{x_i \\ y_i \\  1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1161.875"/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&#10; \matrx{c}{x'_i \\ y'_i \\ 1} \cong&#10; \matrx{cccc}{h_{00} &amp; h_{01} &amp; h_{02} \\&#10;       h_{10} &amp; h_{11} &amp; h_{12} \\&#10;       h_{20} &amp; h_{21} &amp; h_{22}}&#10; \matrx{c}{x_i \\ y_i \\  1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1161.875"/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begin{eqnarray*}&#10;x'_i &amp;=&amp; \frac{&#10;h_{00} x_i + h_{01} y_i  + h_{02}&#10;}{&#10;h_{20} x_i + h_{21} y_i  + h_{22} \quad&#10;} \\&#10;\\&#10;y'_i  &amp;=&amp; \frac{&#10;h_{10} x_i + h_{11} y_i  + h_{12}&#10;}{&#10;h_{20} x_i + h_{21} y_i  + h_{22} \quad&#10;}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1083.625"/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begin{eqnarray*}&#10;x'_i (&#10;h_{20} x_i + h_{21} y_i  + h_{22}) &amp; = &amp; h_{00} x_i +h_{01} y_i +  h_{02} \\&#10;y'_i (&#10;h_{20} x_i + h_{21} y_i  + h_{22}) &amp; = &amp; &#10;h_{10} x_i + h_{11} y_i + h_{12}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1773"/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 &#10;\matrx{ccccccccc}{x_i &amp; y_i &amp; 1 &amp; 0 &amp; 0 &amp; 0 &amp; -x'_i x_i &amp; -x'_i y_i  &amp; -x'_i \\&#10;0 &amp; 0 &amp; 0 &amp; x_i &amp; y_i &amp; 1 &amp;  -y'_i x_i &amp; -y'_i y_i  &amp; -y'_i}&#10;\matrx{c}{ h_{00} \\ h_{01} \\ h_{02}  \\ h_{10} \\ h_{11} \\ h_{12} \\  h_{20} \\ h_{21} \\ h_{22} } =&#10; \matrx{c}{0 \\0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2039.375"/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begin{eqnarray*}&#10;x'_i (&#10;h_{20} x_i + h_{21} y_i  + h_{22}) &amp; = &amp; h_{00} x_i +h_{01} y_i +  h_{02} \\&#10;y'_i (&#10;h_{20} x_i + h_{21} y_i  + h_{22}) &amp; = &amp; &#10;h_{10} x_i + h_{11} y_i + h_{12}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1773"/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 &#10;\matrx{ccccccccc}{x_1 &amp; y_1 &amp; 1 &amp; 0 &amp; 0 &amp; 0 &amp; -x'_1 x_1 &amp; -x'_1 y_1  &amp; -x'_1 \\&#10;0 &amp; 0 &amp; 0 &amp; x_1 &amp; y_1 &amp; 1 &amp;  -y'_1 x_1 &amp; -y'_1 y_1  &amp; -y'_1 \\&#10;\multicolumn{9}{c}{\vdots} \\&#10;x_n &amp; y_n &amp; 1 &amp; 0 &amp; 0 &amp; 0 &amp; -x'_n x_n &amp; -x'_n y_n  &amp; -x'_n \\&#10;0 &amp; 0 &amp; 0 &amp; x_n &amp; y_n &amp; 1 &amp;  -y'_n x_n &amp; -y'_n y_n  &amp; -y'_n \\&#10;}&#10;\matrx{c}{ h_{00} \\ h_{01} \\ h_{02}  \\ h_{10} \\ h_{11} \\ h_{12} \\  h_{20} \\ h_{21} \\ h_{22} } =&#10; \matrx{c}{0 \\0 \\ \vdots \\0 \\ 0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2215.75"/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minimize $\|\bf Ah - 0\|^2$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TIMEOUT" val="(none)"/>
  <p:tag name="BOXWIDTH" val="348"/>
  <p:tag name="BOXHEIGHT" val="276"/>
  <p:tag name="BOXFONT" val="10"/>
  <p:tag name="BOXWRAP" val="False"/>
  <p:tag name="WORKAROUNDTRANSPARENCYBUG" val="False"/>
  <p:tag name="BITMAPFORMAT" val="bmp256"/>
  <p:tag name="DEBUGINTERACTIVE" val="True"/>
  <p:tag name="ORIGWIDTH" val="193.875"/>
  <p:tag name="PICTUREFILESIZE" val="81878"/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2818</TotalTime>
  <Words>2994</Words>
  <Application>Microsoft Office PowerPoint</Application>
  <PresentationFormat>On-screen Show (4:3)</PresentationFormat>
  <Paragraphs>634</Paragraphs>
  <Slides>125</Slides>
  <Notes>73</Notes>
  <HiddenSlides>1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125</vt:i4>
      </vt:variant>
    </vt:vector>
  </HeadingPairs>
  <TitlesOfParts>
    <vt:vector size="139" baseType="lpstr">
      <vt:lpstr>ＭＳ Ｐゴシック</vt:lpstr>
      <vt:lpstr>宋体</vt:lpstr>
      <vt:lpstr>Arial</vt:lpstr>
      <vt:lpstr>Arial Rounded MT Bold</vt:lpstr>
      <vt:lpstr>AvantGarde Bk BT</vt:lpstr>
      <vt:lpstr>Calibri</vt:lpstr>
      <vt:lpstr>Consolas</vt:lpstr>
      <vt:lpstr>Symbol</vt:lpstr>
      <vt:lpstr>Times New Roman</vt:lpstr>
      <vt:lpstr>Zapf Dingbats</vt:lpstr>
      <vt:lpstr>ヒラギノ明朝 ProN W3</vt:lpstr>
      <vt:lpstr>Office Theme</vt:lpstr>
      <vt:lpstr>Bitmap Image</vt:lpstr>
      <vt:lpstr>CorelDRAW</vt:lpstr>
      <vt:lpstr>  Computer Vision   CSE 455 Describing and Matching  Linda Shapiro Professor of Computer Science &amp; Engineering Professor of Electrical Engineering</vt:lpstr>
      <vt:lpstr>Review</vt:lpstr>
      <vt:lpstr>PowerPoint Presentation</vt:lpstr>
      <vt:lpstr>From HW3: Structure matrix</vt:lpstr>
      <vt:lpstr>Estimating Response</vt:lpstr>
      <vt:lpstr>Harris Corner Detector</vt:lpstr>
      <vt:lpstr>PowerPoint Presentation</vt:lpstr>
      <vt:lpstr>PowerPoint Presentation</vt:lpstr>
      <vt:lpstr>Lowe’s Pyramid Scheme</vt:lpstr>
      <vt:lpstr>Key point localization</vt:lpstr>
      <vt:lpstr>PowerPoint Presentation</vt:lpstr>
      <vt:lpstr>  Important Point</vt:lpstr>
      <vt:lpstr>Descriptors</vt:lpstr>
      <vt:lpstr>Simple Normalized Descriptor</vt:lpstr>
      <vt:lpstr>Properties of our Descriptor</vt:lpstr>
      <vt:lpstr>PowerPoint Presentation</vt:lpstr>
      <vt:lpstr>PowerPoint Presentation</vt:lpstr>
      <vt:lpstr>  </vt:lpstr>
      <vt:lpstr>  Important Point</vt:lpstr>
      <vt:lpstr>SIFT descriptor</vt:lpstr>
      <vt:lpstr>SIFT descriptor</vt:lpstr>
      <vt:lpstr>PowerPoint Presentation</vt:lpstr>
      <vt:lpstr>PowerPoint Presentation</vt:lpstr>
      <vt:lpstr>SIFT descriptor</vt:lpstr>
      <vt:lpstr>Properties of SIFT</vt:lpstr>
      <vt:lpstr>Example</vt:lpstr>
      <vt:lpstr>Matching with Features</vt:lpstr>
      <vt:lpstr>Matching with Features</vt:lpstr>
      <vt:lpstr>How do you find correspondences?</vt:lpstr>
      <vt:lpstr>Find the best matches</vt:lpstr>
      <vt:lpstr>Matching with Features</vt:lpstr>
      <vt:lpstr>PowerPoint Presentation</vt:lpstr>
      <vt:lpstr>How to do it?</vt:lpstr>
      <vt:lpstr>1. Take a sequence of images from the same position </vt:lpstr>
      <vt:lpstr>2. Compute transformation between images</vt:lpstr>
      <vt:lpstr>3. Shift the images to overlap</vt:lpstr>
      <vt:lpstr>4. Blend the two together to create a mosaic </vt:lpstr>
      <vt:lpstr>5. Repeat for all images</vt:lpstr>
      <vt:lpstr>How to do it?</vt:lpstr>
      <vt:lpstr>Compute Transformations</vt:lpstr>
      <vt:lpstr>Image reprojection</vt:lpstr>
      <vt:lpstr>Example</vt:lpstr>
      <vt:lpstr>Image reprojection</vt:lpstr>
      <vt:lpstr>Motion models</vt:lpstr>
      <vt:lpstr>Projective transformations</vt:lpstr>
      <vt:lpstr>Parametric (global) warping</vt:lpstr>
      <vt:lpstr>2D coordinate transformations</vt:lpstr>
      <vt:lpstr>Image Warping</vt:lpstr>
      <vt:lpstr>Inverse Warping</vt:lpstr>
      <vt:lpstr>Inverse Warping</vt:lpstr>
      <vt:lpstr>Interpolation</vt:lpstr>
      <vt:lpstr>Motion models</vt:lpstr>
      <vt:lpstr>Finding the transformation</vt:lpstr>
      <vt:lpstr>Plane perspective mosaics</vt:lpstr>
      <vt:lpstr>Simple case: translations</vt:lpstr>
      <vt:lpstr>Simple case: translations</vt:lpstr>
      <vt:lpstr>Simple case: translations</vt:lpstr>
      <vt:lpstr>Simple case: translations</vt:lpstr>
      <vt:lpstr>Least squares formulation</vt:lpstr>
      <vt:lpstr>Least squares formulation</vt:lpstr>
      <vt:lpstr>Solving for translations</vt:lpstr>
      <vt:lpstr>Least squares</vt:lpstr>
      <vt:lpstr>Affine transformations</vt:lpstr>
      <vt:lpstr>Affine transformations</vt:lpstr>
      <vt:lpstr>Affine transformations</vt:lpstr>
      <vt:lpstr>Solving for homographies</vt:lpstr>
      <vt:lpstr>Solving for homographies</vt:lpstr>
      <vt:lpstr>Solving for homographies</vt:lpstr>
      <vt:lpstr>Direct Linear Transforms (n points)</vt:lpstr>
      <vt:lpstr>Direct Linear Transforms</vt:lpstr>
      <vt:lpstr>Answer from Sameer Agarwal (Dr. Rome in a Day)</vt:lpstr>
      <vt:lpstr>Matching features</vt:lpstr>
      <vt:lpstr>RAndom SAmple Consensus</vt:lpstr>
      <vt:lpstr>RAndom SAmple Consensus</vt:lpstr>
      <vt:lpstr>Least squares fit (from inliers)</vt:lpstr>
      <vt:lpstr>PowerPoint Presentation</vt:lpstr>
      <vt:lpstr>RANSAC for estimating homography</vt:lpstr>
      <vt:lpstr>Simple example: fit a line</vt:lpstr>
      <vt:lpstr>Simple example: fit a line</vt:lpstr>
      <vt:lpstr>Simple example: fit a line</vt:lpstr>
      <vt:lpstr>Simple example: fit a line</vt:lpstr>
      <vt:lpstr>Simple example: fit a line</vt:lpstr>
      <vt:lpstr>Simple example: fit a line</vt:lpstr>
      <vt:lpstr>What still needs to be fixed?</vt:lpstr>
      <vt:lpstr>Panorama algorithm:</vt:lpstr>
      <vt:lpstr>Stitching panoramas:</vt:lpstr>
      <vt:lpstr>In practice:</vt:lpstr>
      <vt:lpstr>In practice:</vt:lpstr>
      <vt:lpstr>In practice:</vt:lpstr>
      <vt:lpstr>In practice:</vt:lpstr>
      <vt:lpstr>In practice:</vt:lpstr>
      <vt:lpstr>In practice:</vt:lpstr>
      <vt:lpstr>What’s happening?</vt:lpstr>
      <vt:lpstr>What’s happening?</vt:lpstr>
      <vt:lpstr>What’s happening?</vt:lpstr>
      <vt:lpstr>What’s happening?</vt:lpstr>
      <vt:lpstr>What’s happening?</vt:lpstr>
      <vt:lpstr>What’s happening?</vt:lpstr>
      <vt:lpstr>What’s happening?</vt:lpstr>
      <vt:lpstr>What’s happening?</vt:lpstr>
      <vt:lpstr>What’s happening?</vt:lpstr>
      <vt:lpstr>Very bad for big panoramas!</vt:lpstr>
      <vt:lpstr>Very bad for big panoramas!</vt:lpstr>
      <vt:lpstr>Very bad for big panoramas!</vt:lpstr>
      <vt:lpstr>Fails :-(</vt:lpstr>
      <vt:lpstr>How do we fix it? Cylinders!</vt:lpstr>
      <vt:lpstr>How do we fix it? Cylinders!</vt:lpstr>
      <vt:lpstr>How do we fix it? Cylinders!</vt:lpstr>
      <vt:lpstr>How do we fix it? Cylinders!</vt:lpstr>
      <vt:lpstr>How do we fix it? Cylinders!</vt:lpstr>
      <vt:lpstr>How do we fix it? Cylinders!</vt:lpstr>
      <vt:lpstr>How do we fix it? Cylinders!</vt:lpstr>
      <vt:lpstr>Dependant on focal length!</vt:lpstr>
      <vt:lpstr>  f = 300         f = 500</vt:lpstr>
      <vt:lpstr>f = 1000</vt:lpstr>
      <vt:lpstr>f = 1400</vt:lpstr>
      <vt:lpstr>f = 10,000</vt:lpstr>
      <vt:lpstr>f = 10,000</vt:lpstr>
      <vt:lpstr>Does it work?</vt:lpstr>
      <vt:lpstr>Does it work?</vt:lpstr>
      <vt:lpstr>Does it work?</vt:lpstr>
      <vt:lpstr>Does it work?</vt:lpstr>
      <vt:lpstr>Does it work?</vt:lpstr>
      <vt:lpstr>Does it work? Yay!</vt:lpstr>
      <vt:lpstr>Where are we?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281</cp:revision>
  <dcterms:created xsi:type="dcterms:W3CDTF">2013-01-06T19:09:38Z</dcterms:created>
  <dcterms:modified xsi:type="dcterms:W3CDTF">2020-04-23T18:24:16Z</dcterms:modified>
</cp:coreProperties>
</file>